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44" r:id="rId4"/>
    <p:sldMasterId id="2147483684" r:id="rId5"/>
    <p:sldMasterId id="2147483648" r:id="rId6"/>
  </p:sldMasterIdLst>
  <p:notesMasterIdLst>
    <p:notesMasterId r:id="rId28"/>
  </p:notesMasterIdLst>
  <p:handoutMasterIdLst>
    <p:handoutMasterId r:id="rId29"/>
  </p:handoutMasterIdLst>
  <p:sldIdLst>
    <p:sldId id="400" r:id="rId7"/>
    <p:sldId id="389" r:id="rId8"/>
    <p:sldId id="279" r:id="rId9"/>
    <p:sldId id="272" r:id="rId10"/>
    <p:sldId id="395" r:id="rId11"/>
    <p:sldId id="277" r:id="rId12"/>
    <p:sldId id="402" r:id="rId13"/>
    <p:sldId id="403" r:id="rId14"/>
    <p:sldId id="405" r:id="rId15"/>
    <p:sldId id="404" r:id="rId16"/>
    <p:sldId id="396" r:id="rId17"/>
    <p:sldId id="401" r:id="rId18"/>
    <p:sldId id="268" r:id="rId19"/>
    <p:sldId id="394" r:id="rId20"/>
    <p:sldId id="270" r:id="rId21"/>
    <p:sldId id="393" r:id="rId22"/>
    <p:sldId id="397" r:id="rId23"/>
    <p:sldId id="398" r:id="rId24"/>
    <p:sldId id="281" r:id="rId25"/>
    <p:sldId id="321" r:id="rId26"/>
    <p:sldId id="391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>
          <p15:clr>
            <a:srgbClr val="F26B43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7335B"/>
    <a:srgbClr val="CCE8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A3EF381-81F4-AF4E-C46E-FFEC92251C4D}" v="1129" dt="2022-12-13T21:40:48.952"/>
    <p1510:client id="{3CB6C25B-F6F9-9474-74B6-0E14C552C079}" v="506" dt="2022-12-13T20:58:18.590"/>
    <p1510:client id="{581C3CE2-6137-9D23-2978-36FD229D76CC}" v="870" dt="2022-12-13T20:39:17.580"/>
    <p1510:client id="{6B698F98-8CA0-DE10-BEF7-459C8210565C}" v="281" dt="2022-12-13T20:02:33.931"/>
    <p1510:client id="{76E47101-68AF-89E4-25AF-65EF256A428E}" v="306" dt="2022-12-14T06:38:36.670"/>
    <p1510:client id="{ADA9C966-1BF8-9F9D-E7C0-C9339623BB34}" v="5" dt="2022-12-14T07:21:13.922"/>
    <p1510:client id="{C1747F7A-3537-43FB-BCED-385B449DDC4F}" v="750" vWet="752" dt="2022-12-13T21:59:03.62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pos="3840"/>
        <p:guide orient="horz" pos="2160"/>
      </p:guideLst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34" Type="http://schemas.microsoft.com/office/2015/10/relationships/revisionInfo" Target="revisionInfo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presProps" Target="presProps.xml"/><Relationship Id="rId8" Type="http://schemas.openxmlformats.org/officeDocument/2006/relationships/slide" Target="slides/slide2.xml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sv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svg"/><Relationship Id="rId4" Type="http://schemas.openxmlformats.org/officeDocument/2006/relationships/image" Target="../media/image14.svg"/><Relationship Id="rId9" Type="http://schemas.openxmlformats.org/officeDocument/2006/relationships/image" Target="../media/image19.png"/></Relationships>
</file>

<file path=ppt/diagrams/_rels/data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svg"/><Relationship Id="rId1" Type="http://schemas.openxmlformats.org/officeDocument/2006/relationships/image" Target="../media/image24.png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sv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svg"/><Relationship Id="rId4" Type="http://schemas.openxmlformats.org/officeDocument/2006/relationships/image" Target="../media/image14.svg"/><Relationship Id="rId9" Type="http://schemas.openxmlformats.org/officeDocument/2006/relationships/image" Target="../media/image19.png"/></Relationships>
</file>

<file path=ppt/diagrams/_rels/drawing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svg"/><Relationship Id="rId1" Type="http://schemas.openxmlformats.org/officeDocument/2006/relationships/image" Target="../media/image24.png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3_2">
  <dgm:title val=""/>
  <dgm:desc val=""/>
  <dgm:catLst>
    <dgm:cat type="accent3" pri="13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13EFAB4-BD48-4D2E-8A51-AF9A0B844B9A}" type="doc">
      <dgm:prSet loTypeId="urn:microsoft.com/office/officeart/2016/7/layout/RepeatingBendingProcessNew" loCatId="process" qsTypeId="urn:microsoft.com/office/officeart/2005/8/quickstyle/simple4" qsCatId="simple" csTypeId="urn:microsoft.com/office/officeart/2005/8/colors/colorful1" csCatId="colorful" phldr="1"/>
      <dgm:spPr/>
    </dgm:pt>
    <dgm:pt modelId="{85B9775C-4D45-4B03-9F94-D99226C1419C}">
      <dgm:prSet phldrT="[Text]" custT="1"/>
      <dgm:spPr/>
      <dgm:t>
        <a:bodyPr/>
        <a:lstStyle/>
        <a:p>
          <a:r>
            <a:rPr lang="en-US" sz="1800">
              <a:latin typeface="+mj-lt"/>
            </a:rPr>
            <a:t>CONCLUSION</a:t>
          </a:r>
        </a:p>
      </dgm:t>
    </dgm:pt>
    <dgm:pt modelId="{50F200CF-D3A1-44A6-BE21-22130C220036}" type="parTrans" cxnId="{4C37F653-6F84-410A-B6EB-FBD08D8194C1}">
      <dgm:prSet/>
      <dgm:spPr/>
      <dgm:t>
        <a:bodyPr/>
        <a:lstStyle/>
        <a:p>
          <a:endParaRPr lang="en-GB"/>
        </a:p>
      </dgm:t>
    </dgm:pt>
    <dgm:pt modelId="{C62949FE-F86E-42AE-9A6B-415510B91C7A}" type="sibTrans" cxnId="{4C37F653-6F84-410A-B6EB-FBD08D8194C1}">
      <dgm:prSet/>
      <dgm:spPr/>
      <dgm:t>
        <a:bodyPr/>
        <a:lstStyle/>
        <a:p>
          <a:endParaRPr lang="en-GB"/>
        </a:p>
      </dgm:t>
    </dgm:pt>
    <dgm:pt modelId="{E4AA9868-DE4C-44D9-82AA-5CE68E540A21}">
      <dgm:prSet phldrT="[Text]" custT="1"/>
      <dgm:spPr/>
      <dgm:t>
        <a:bodyPr/>
        <a:lstStyle/>
        <a:p>
          <a:r>
            <a:rPr lang="en-US" sz="1800" noProof="0">
              <a:latin typeface="+mj-lt"/>
            </a:rPr>
            <a:t>References</a:t>
          </a:r>
          <a:endParaRPr lang="en-US" sz="1800">
            <a:latin typeface="+mj-lt"/>
          </a:endParaRPr>
        </a:p>
      </dgm:t>
    </dgm:pt>
    <dgm:pt modelId="{303F9960-DFF5-42F7-9174-399FEDB392FB}" type="parTrans" cxnId="{E0A0A327-C295-499C-BC15-AF7D1AD3C0C2}">
      <dgm:prSet/>
      <dgm:spPr/>
      <dgm:t>
        <a:bodyPr/>
        <a:lstStyle/>
        <a:p>
          <a:endParaRPr lang="en-GB"/>
        </a:p>
      </dgm:t>
    </dgm:pt>
    <dgm:pt modelId="{D3AFEAE3-71E8-4FD4-B83A-1E9FB438287C}" type="sibTrans" cxnId="{E0A0A327-C295-499C-BC15-AF7D1AD3C0C2}">
      <dgm:prSet/>
      <dgm:spPr/>
      <dgm:t>
        <a:bodyPr/>
        <a:lstStyle/>
        <a:p>
          <a:endParaRPr lang="en-GB"/>
        </a:p>
      </dgm:t>
    </dgm:pt>
    <dgm:pt modelId="{38F0DABD-FF13-451E-A9BC-6BCEF233EE9E}">
      <dgm:prSet phldr="0" custT="1"/>
      <dgm:spPr/>
      <dgm:t>
        <a:bodyPr/>
        <a:lstStyle/>
        <a:p>
          <a:r>
            <a:rPr lang="en-US" sz="1800">
              <a:latin typeface="+mj-lt"/>
            </a:rPr>
            <a:t>Problem statement </a:t>
          </a:r>
        </a:p>
      </dgm:t>
    </dgm:pt>
    <dgm:pt modelId="{DE290516-4990-48AB-BDBE-1585B1412900}" type="parTrans" cxnId="{13210A85-C9B1-4147-BC3E-02AB55C50843}">
      <dgm:prSet/>
      <dgm:spPr/>
      <dgm:t>
        <a:bodyPr/>
        <a:lstStyle/>
        <a:p>
          <a:endParaRPr lang="en-GB"/>
        </a:p>
      </dgm:t>
    </dgm:pt>
    <dgm:pt modelId="{56F5BA84-6B06-4D87-82E2-18B29EDD0A16}" type="sibTrans" cxnId="{13210A85-C9B1-4147-BC3E-02AB55C50843}">
      <dgm:prSet/>
      <dgm:spPr/>
      <dgm:t>
        <a:bodyPr/>
        <a:lstStyle/>
        <a:p>
          <a:endParaRPr lang="en-US"/>
        </a:p>
      </dgm:t>
    </dgm:pt>
    <dgm:pt modelId="{373D27D6-7AEB-4649-898A-4795A83CD3A3}">
      <dgm:prSet phldr="0" custT="1"/>
      <dgm:spPr/>
      <dgm:t>
        <a:bodyPr/>
        <a:lstStyle/>
        <a:p>
          <a:r>
            <a:rPr lang="en-US" sz="1800">
              <a:latin typeface="+mj-lt"/>
            </a:rPr>
            <a:t>Basic architecture of our model</a:t>
          </a:r>
        </a:p>
      </dgm:t>
    </dgm:pt>
    <dgm:pt modelId="{D85AD93D-D896-42EC-80F8-1DB89379129F}" type="parTrans" cxnId="{FF155862-0452-4EC7-8349-9D93A2DF7938}">
      <dgm:prSet/>
      <dgm:spPr/>
      <dgm:t>
        <a:bodyPr/>
        <a:lstStyle/>
        <a:p>
          <a:endParaRPr lang="en-GB"/>
        </a:p>
      </dgm:t>
    </dgm:pt>
    <dgm:pt modelId="{A9A6857D-FBDF-44DE-BB17-0B956120257E}" type="sibTrans" cxnId="{FF155862-0452-4EC7-8349-9D93A2DF7938}">
      <dgm:prSet/>
      <dgm:spPr/>
      <dgm:t>
        <a:bodyPr/>
        <a:lstStyle/>
        <a:p>
          <a:endParaRPr lang="en-US"/>
        </a:p>
      </dgm:t>
    </dgm:pt>
    <dgm:pt modelId="{56950763-A3EF-4E00-94F6-381DA772466C}">
      <dgm:prSet phldr="0" custT="1"/>
      <dgm:spPr/>
      <dgm:t>
        <a:bodyPr/>
        <a:lstStyle/>
        <a:p>
          <a:r>
            <a:rPr lang="en-US" sz="1800">
              <a:latin typeface="+mj-lt"/>
            </a:rPr>
            <a:t>DEMO VIDEO</a:t>
          </a:r>
        </a:p>
      </dgm:t>
    </dgm:pt>
    <dgm:pt modelId="{14E70D57-66C7-4BFA-95FE-661C63ED9B0B}" type="parTrans" cxnId="{970C1AFA-C2F6-4F8B-B40C-950DEE7384E2}">
      <dgm:prSet/>
      <dgm:spPr/>
      <dgm:t>
        <a:bodyPr/>
        <a:lstStyle/>
        <a:p>
          <a:endParaRPr lang="en-GB"/>
        </a:p>
      </dgm:t>
    </dgm:pt>
    <dgm:pt modelId="{4A0D9DC5-B224-4C20-9E52-C05FC58E8334}" type="sibTrans" cxnId="{970C1AFA-C2F6-4F8B-B40C-950DEE7384E2}">
      <dgm:prSet/>
      <dgm:spPr/>
      <dgm:t>
        <a:bodyPr/>
        <a:lstStyle/>
        <a:p>
          <a:endParaRPr lang="en-US"/>
        </a:p>
      </dgm:t>
    </dgm:pt>
    <dgm:pt modelId="{86AC81C9-A59D-468D-99C9-12106C077E65}">
      <dgm:prSet phldr="0" custT="1"/>
      <dgm:spPr/>
      <dgm:t>
        <a:bodyPr/>
        <a:lstStyle/>
        <a:p>
          <a:r>
            <a:rPr lang="en-US" sz="1800">
              <a:latin typeface="+mj-lt"/>
            </a:rPr>
            <a:t>Obstacle avoidance</a:t>
          </a:r>
        </a:p>
      </dgm:t>
    </dgm:pt>
    <dgm:pt modelId="{42BDB461-088B-4E0B-8B3C-327A5F1091CE}" type="parTrans" cxnId="{517E58AE-47B8-452D-82E7-1ACF935502DF}">
      <dgm:prSet/>
      <dgm:spPr/>
      <dgm:t>
        <a:bodyPr/>
        <a:lstStyle/>
        <a:p>
          <a:endParaRPr lang="en-GB"/>
        </a:p>
      </dgm:t>
    </dgm:pt>
    <dgm:pt modelId="{A8BCF59B-1134-4012-BCD7-8EBB6DDECAD6}" type="sibTrans" cxnId="{517E58AE-47B8-452D-82E7-1ACF935502DF}">
      <dgm:prSet/>
      <dgm:spPr/>
      <dgm:t>
        <a:bodyPr/>
        <a:lstStyle/>
        <a:p>
          <a:endParaRPr lang="en-GB"/>
        </a:p>
      </dgm:t>
    </dgm:pt>
    <dgm:pt modelId="{51C33074-70E3-4464-A461-7E80957F30AE}">
      <dgm:prSet phldr="0" custT="1"/>
      <dgm:spPr/>
      <dgm:t>
        <a:bodyPr/>
        <a:lstStyle/>
        <a:p>
          <a:r>
            <a:rPr lang="en-US" sz="1800">
              <a:latin typeface="+mj-lt"/>
            </a:rPr>
            <a:t> Timeline</a:t>
          </a:r>
        </a:p>
      </dgm:t>
    </dgm:pt>
    <dgm:pt modelId="{47E40F46-7A22-4052-B618-9FC368B56E38}" type="parTrans" cxnId="{97ECF998-8346-4234-B0EB-BEB30BDDA3D3}">
      <dgm:prSet/>
      <dgm:spPr/>
      <dgm:t>
        <a:bodyPr/>
        <a:lstStyle/>
        <a:p>
          <a:endParaRPr lang="en-GB"/>
        </a:p>
      </dgm:t>
    </dgm:pt>
    <dgm:pt modelId="{FE2054CD-1956-402D-A9A7-3918C34A0091}" type="sibTrans" cxnId="{97ECF998-8346-4234-B0EB-BEB30BDDA3D3}">
      <dgm:prSet/>
      <dgm:spPr/>
      <dgm:t>
        <a:bodyPr/>
        <a:lstStyle/>
        <a:p>
          <a:endParaRPr lang="en-GB"/>
        </a:p>
      </dgm:t>
    </dgm:pt>
    <dgm:pt modelId="{FEBFDD09-AD04-47E4-8671-49C38389F0A1}">
      <dgm:prSet phldr="0" custT="1"/>
      <dgm:spPr/>
      <dgm:t>
        <a:bodyPr/>
        <a:lstStyle/>
        <a:p>
          <a:r>
            <a:rPr lang="en-US" sz="1800">
              <a:latin typeface="+mj-lt"/>
            </a:rPr>
            <a:t>Organization</a:t>
          </a:r>
        </a:p>
      </dgm:t>
    </dgm:pt>
    <dgm:pt modelId="{9EC0668C-DB19-4D39-938C-E4D3F2A0CBD4}" type="parTrans" cxnId="{869896DB-F97A-4D84-AF09-9B8DA3EF6DCD}">
      <dgm:prSet/>
      <dgm:spPr/>
      <dgm:t>
        <a:bodyPr/>
        <a:lstStyle/>
        <a:p>
          <a:endParaRPr lang="en-GB"/>
        </a:p>
      </dgm:t>
    </dgm:pt>
    <dgm:pt modelId="{82B549F0-BAA1-4DF4-A7CA-2016A84FE207}" type="sibTrans" cxnId="{869896DB-F97A-4D84-AF09-9B8DA3EF6DCD}">
      <dgm:prSet/>
      <dgm:spPr/>
      <dgm:t>
        <a:bodyPr/>
        <a:lstStyle/>
        <a:p>
          <a:endParaRPr lang="en-GB"/>
        </a:p>
      </dgm:t>
    </dgm:pt>
    <dgm:pt modelId="{90659838-8D8E-454F-A940-C7B6AD2EAA63}">
      <dgm:prSet phldrT="[Text]" phldr="0" custT="1"/>
      <dgm:spPr/>
      <dgm:t>
        <a:bodyPr/>
        <a:lstStyle/>
        <a:p>
          <a:r>
            <a:rPr lang="en-US" sz="1800">
              <a:latin typeface="+mj-lt"/>
            </a:rPr>
            <a:t>Difficulties and drawbacks</a:t>
          </a:r>
        </a:p>
      </dgm:t>
    </dgm:pt>
    <dgm:pt modelId="{FFCDB861-1E6F-4757-9D5B-EE4AA2524F89}" type="parTrans" cxnId="{3575BF26-4B4A-4372-94F1-B3E13CB16F61}">
      <dgm:prSet/>
      <dgm:spPr/>
      <dgm:t>
        <a:bodyPr/>
        <a:lstStyle/>
        <a:p>
          <a:endParaRPr lang="en-GB"/>
        </a:p>
      </dgm:t>
    </dgm:pt>
    <dgm:pt modelId="{EC296D4C-3DDD-41CD-B089-C8C5A42BD819}" type="sibTrans" cxnId="{3575BF26-4B4A-4372-94F1-B3E13CB16F61}">
      <dgm:prSet/>
      <dgm:spPr/>
      <dgm:t>
        <a:bodyPr/>
        <a:lstStyle/>
        <a:p>
          <a:endParaRPr lang="en-GB"/>
        </a:p>
      </dgm:t>
    </dgm:pt>
    <dgm:pt modelId="{7B790B9E-C3E2-497F-BC95-3970399AE307}" type="pres">
      <dgm:prSet presAssocID="{413EFAB4-BD48-4D2E-8A51-AF9A0B844B9A}" presName="Name0" presStyleCnt="0">
        <dgm:presLayoutVars>
          <dgm:dir/>
          <dgm:resizeHandles val="exact"/>
        </dgm:presLayoutVars>
      </dgm:prSet>
      <dgm:spPr/>
    </dgm:pt>
    <dgm:pt modelId="{C9A9E3D9-F9FC-4E37-96E2-E883C546D48A}" type="pres">
      <dgm:prSet presAssocID="{38F0DABD-FF13-451E-A9BC-6BCEF233EE9E}" presName="node" presStyleLbl="node1" presStyleIdx="0" presStyleCnt="9">
        <dgm:presLayoutVars>
          <dgm:bulletEnabled val="1"/>
        </dgm:presLayoutVars>
      </dgm:prSet>
      <dgm:spPr/>
    </dgm:pt>
    <dgm:pt modelId="{F478FA5F-8294-4227-A77E-734A6FDCE592}" type="pres">
      <dgm:prSet presAssocID="{56F5BA84-6B06-4D87-82E2-18B29EDD0A16}" presName="sibTrans" presStyleLbl="sibTrans1D1" presStyleIdx="0" presStyleCnt="8"/>
      <dgm:spPr/>
    </dgm:pt>
    <dgm:pt modelId="{0C5BCA99-B404-4C15-8A53-09128A68E732}" type="pres">
      <dgm:prSet presAssocID="{56F5BA84-6B06-4D87-82E2-18B29EDD0A16}" presName="connectorText" presStyleLbl="sibTrans1D1" presStyleIdx="0" presStyleCnt="8"/>
      <dgm:spPr/>
    </dgm:pt>
    <dgm:pt modelId="{C9383E06-F762-4D98-A920-BBA0D627FB94}" type="pres">
      <dgm:prSet presAssocID="{51C33074-70E3-4464-A461-7E80957F30AE}" presName="node" presStyleLbl="node1" presStyleIdx="1" presStyleCnt="9">
        <dgm:presLayoutVars>
          <dgm:bulletEnabled val="1"/>
        </dgm:presLayoutVars>
      </dgm:prSet>
      <dgm:spPr/>
    </dgm:pt>
    <dgm:pt modelId="{24372102-C841-4AB6-9C7A-67BA7BD192BD}" type="pres">
      <dgm:prSet presAssocID="{FE2054CD-1956-402D-A9A7-3918C34A0091}" presName="sibTrans" presStyleLbl="sibTrans1D1" presStyleIdx="1" presStyleCnt="8"/>
      <dgm:spPr/>
    </dgm:pt>
    <dgm:pt modelId="{2364E958-C559-4322-B05C-7C0574ABBA8D}" type="pres">
      <dgm:prSet presAssocID="{FE2054CD-1956-402D-A9A7-3918C34A0091}" presName="connectorText" presStyleLbl="sibTrans1D1" presStyleIdx="1" presStyleCnt="8"/>
      <dgm:spPr/>
    </dgm:pt>
    <dgm:pt modelId="{8F9403B7-7A0D-4F67-8A88-AB8865FE9733}" type="pres">
      <dgm:prSet presAssocID="{FEBFDD09-AD04-47E4-8671-49C38389F0A1}" presName="node" presStyleLbl="node1" presStyleIdx="2" presStyleCnt="9">
        <dgm:presLayoutVars>
          <dgm:bulletEnabled val="1"/>
        </dgm:presLayoutVars>
      </dgm:prSet>
      <dgm:spPr/>
    </dgm:pt>
    <dgm:pt modelId="{F2DACA56-33BE-4D45-AE1B-088DABA66011}" type="pres">
      <dgm:prSet presAssocID="{82B549F0-BAA1-4DF4-A7CA-2016A84FE207}" presName="sibTrans" presStyleLbl="sibTrans1D1" presStyleIdx="2" presStyleCnt="8"/>
      <dgm:spPr/>
    </dgm:pt>
    <dgm:pt modelId="{BAA2DB70-6155-4EC9-B65D-7A9DF4984A42}" type="pres">
      <dgm:prSet presAssocID="{82B549F0-BAA1-4DF4-A7CA-2016A84FE207}" presName="connectorText" presStyleLbl="sibTrans1D1" presStyleIdx="2" presStyleCnt="8"/>
      <dgm:spPr/>
    </dgm:pt>
    <dgm:pt modelId="{AEDA0954-2614-4835-928B-0E65C90445CC}" type="pres">
      <dgm:prSet presAssocID="{373D27D6-7AEB-4649-898A-4795A83CD3A3}" presName="node" presStyleLbl="node1" presStyleIdx="3" presStyleCnt="9">
        <dgm:presLayoutVars>
          <dgm:bulletEnabled val="1"/>
        </dgm:presLayoutVars>
      </dgm:prSet>
      <dgm:spPr/>
    </dgm:pt>
    <dgm:pt modelId="{1D10E8BD-778C-48CD-AC5E-EE3505C97AE3}" type="pres">
      <dgm:prSet presAssocID="{A9A6857D-FBDF-44DE-BB17-0B956120257E}" presName="sibTrans" presStyleLbl="sibTrans1D1" presStyleIdx="3" presStyleCnt="8"/>
      <dgm:spPr/>
    </dgm:pt>
    <dgm:pt modelId="{D5D807C7-F5D5-46B6-A2F9-E587F0D54BEA}" type="pres">
      <dgm:prSet presAssocID="{A9A6857D-FBDF-44DE-BB17-0B956120257E}" presName="connectorText" presStyleLbl="sibTrans1D1" presStyleIdx="3" presStyleCnt="8"/>
      <dgm:spPr/>
    </dgm:pt>
    <dgm:pt modelId="{FE66E514-E7D4-4EB8-BF8E-1CEDB6BD1849}" type="pres">
      <dgm:prSet presAssocID="{56950763-A3EF-4E00-94F6-381DA772466C}" presName="node" presStyleLbl="node1" presStyleIdx="4" presStyleCnt="9">
        <dgm:presLayoutVars>
          <dgm:bulletEnabled val="1"/>
        </dgm:presLayoutVars>
      </dgm:prSet>
      <dgm:spPr/>
    </dgm:pt>
    <dgm:pt modelId="{61362C12-4230-441B-9515-469E46472887}" type="pres">
      <dgm:prSet presAssocID="{4A0D9DC5-B224-4C20-9E52-C05FC58E8334}" presName="sibTrans" presStyleLbl="sibTrans1D1" presStyleIdx="4" presStyleCnt="8"/>
      <dgm:spPr/>
    </dgm:pt>
    <dgm:pt modelId="{C0B6AB83-A060-4E34-BC28-394BD1D1F5B9}" type="pres">
      <dgm:prSet presAssocID="{4A0D9DC5-B224-4C20-9E52-C05FC58E8334}" presName="connectorText" presStyleLbl="sibTrans1D1" presStyleIdx="4" presStyleCnt="8"/>
      <dgm:spPr/>
    </dgm:pt>
    <dgm:pt modelId="{A4EF3072-F836-4E3C-B816-1628E2C6F20D}" type="pres">
      <dgm:prSet presAssocID="{86AC81C9-A59D-468D-99C9-12106C077E65}" presName="node" presStyleLbl="node1" presStyleIdx="5" presStyleCnt="9">
        <dgm:presLayoutVars>
          <dgm:bulletEnabled val="1"/>
        </dgm:presLayoutVars>
      </dgm:prSet>
      <dgm:spPr/>
    </dgm:pt>
    <dgm:pt modelId="{F6B8E868-2533-47A8-9406-BB5EC0A37B10}" type="pres">
      <dgm:prSet presAssocID="{A8BCF59B-1134-4012-BCD7-8EBB6DDECAD6}" presName="sibTrans" presStyleLbl="sibTrans1D1" presStyleIdx="5" presStyleCnt="8"/>
      <dgm:spPr/>
    </dgm:pt>
    <dgm:pt modelId="{BE607081-BB07-4C7A-8402-0FA65B308DEE}" type="pres">
      <dgm:prSet presAssocID="{A8BCF59B-1134-4012-BCD7-8EBB6DDECAD6}" presName="connectorText" presStyleLbl="sibTrans1D1" presStyleIdx="5" presStyleCnt="8"/>
      <dgm:spPr/>
    </dgm:pt>
    <dgm:pt modelId="{AF56ADF1-7C73-4E3B-A13D-15B5D11F83F9}" type="pres">
      <dgm:prSet presAssocID="{90659838-8D8E-454F-A940-C7B6AD2EAA63}" presName="node" presStyleLbl="node1" presStyleIdx="6" presStyleCnt="9">
        <dgm:presLayoutVars>
          <dgm:bulletEnabled val="1"/>
        </dgm:presLayoutVars>
      </dgm:prSet>
      <dgm:spPr/>
    </dgm:pt>
    <dgm:pt modelId="{2BA08AB2-88CF-4443-AFB8-AF92EA6E6D77}" type="pres">
      <dgm:prSet presAssocID="{EC296D4C-3DDD-41CD-B089-C8C5A42BD819}" presName="sibTrans" presStyleLbl="sibTrans1D1" presStyleIdx="6" presStyleCnt="8"/>
      <dgm:spPr/>
    </dgm:pt>
    <dgm:pt modelId="{CB9D0732-497E-4924-9583-115A6AB413FF}" type="pres">
      <dgm:prSet presAssocID="{EC296D4C-3DDD-41CD-B089-C8C5A42BD819}" presName="connectorText" presStyleLbl="sibTrans1D1" presStyleIdx="6" presStyleCnt="8"/>
      <dgm:spPr/>
    </dgm:pt>
    <dgm:pt modelId="{FE6739BF-45D6-4441-9D29-3D4009D47B5B}" type="pres">
      <dgm:prSet presAssocID="{85B9775C-4D45-4B03-9F94-D99226C1419C}" presName="node" presStyleLbl="node1" presStyleIdx="7" presStyleCnt="9">
        <dgm:presLayoutVars>
          <dgm:bulletEnabled val="1"/>
        </dgm:presLayoutVars>
      </dgm:prSet>
      <dgm:spPr/>
    </dgm:pt>
    <dgm:pt modelId="{90A50EF1-E07A-45E8-B9CF-6B33F2C33281}" type="pres">
      <dgm:prSet presAssocID="{C62949FE-F86E-42AE-9A6B-415510B91C7A}" presName="sibTrans" presStyleLbl="sibTrans1D1" presStyleIdx="7" presStyleCnt="8"/>
      <dgm:spPr/>
    </dgm:pt>
    <dgm:pt modelId="{02B29687-441B-4464-B164-BAB072142134}" type="pres">
      <dgm:prSet presAssocID="{C62949FE-F86E-42AE-9A6B-415510B91C7A}" presName="connectorText" presStyleLbl="sibTrans1D1" presStyleIdx="7" presStyleCnt="8"/>
      <dgm:spPr/>
    </dgm:pt>
    <dgm:pt modelId="{79A8688A-E2EA-4266-8420-0ADCC5887334}" type="pres">
      <dgm:prSet presAssocID="{E4AA9868-DE4C-44D9-82AA-5CE68E540A21}" presName="node" presStyleLbl="node1" presStyleIdx="8" presStyleCnt="9">
        <dgm:presLayoutVars>
          <dgm:bulletEnabled val="1"/>
        </dgm:presLayoutVars>
      </dgm:prSet>
      <dgm:spPr/>
    </dgm:pt>
  </dgm:ptLst>
  <dgm:cxnLst>
    <dgm:cxn modelId="{E3D41016-A3F3-4153-9EBD-2C46043B18BB}" type="presOf" srcId="{413EFAB4-BD48-4D2E-8A51-AF9A0B844B9A}" destId="{7B790B9E-C3E2-497F-BC95-3970399AE307}" srcOrd="0" destOrd="0" presId="urn:microsoft.com/office/officeart/2016/7/layout/RepeatingBendingProcessNew"/>
    <dgm:cxn modelId="{0DB1251D-F849-49A9-90B2-0C4EA7C0FF6D}" type="presOf" srcId="{FE2054CD-1956-402D-A9A7-3918C34A0091}" destId="{24372102-C841-4AB6-9C7A-67BA7BD192BD}" srcOrd="0" destOrd="0" presId="urn:microsoft.com/office/officeart/2016/7/layout/RepeatingBendingProcessNew"/>
    <dgm:cxn modelId="{52355F1D-0D7A-425E-9E47-1A488A694D5D}" type="presOf" srcId="{A8BCF59B-1134-4012-BCD7-8EBB6DDECAD6}" destId="{BE607081-BB07-4C7A-8402-0FA65B308DEE}" srcOrd="1" destOrd="0" presId="urn:microsoft.com/office/officeart/2016/7/layout/RepeatingBendingProcessNew"/>
    <dgm:cxn modelId="{3575BF26-4B4A-4372-94F1-B3E13CB16F61}" srcId="{413EFAB4-BD48-4D2E-8A51-AF9A0B844B9A}" destId="{90659838-8D8E-454F-A940-C7B6AD2EAA63}" srcOrd="6" destOrd="0" parTransId="{FFCDB861-1E6F-4757-9D5B-EE4AA2524F89}" sibTransId="{EC296D4C-3DDD-41CD-B089-C8C5A42BD819}"/>
    <dgm:cxn modelId="{E0A0A327-C295-499C-BC15-AF7D1AD3C0C2}" srcId="{413EFAB4-BD48-4D2E-8A51-AF9A0B844B9A}" destId="{E4AA9868-DE4C-44D9-82AA-5CE68E540A21}" srcOrd="8" destOrd="0" parTransId="{303F9960-DFF5-42F7-9174-399FEDB392FB}" sibTransId="{D3AFEAE3-71E8-4FD4-B83A-1E9FB438287C}"/>
    <dgm:cxn modelId="{A149EC2C-8E3C-44DD-AC1E-BF5EE7CA960F}" type="presOf" srcId="{90659838-8D8E-454F-A940-C7B6AD2EAA63}" destId="{AF56ADF1-7C73-4E3B-A13D-15B5D11F83F9}" srcOrd="0" destOrd="0" presId="urn:microsoft.com/office/officeart/2016/7/layout/RepeatingBendingProcessNew"/>
    <dgm:cxn modelId="{99D7AA2D-F4D9-4B44-AAD8-6C38B5B0F7ED}" type="presOf" srcId="{82B549F0-BAA1-4DF4-A7CA-2016A84FE207}" destId="{F2DACA56-33BE-4D45-AE1B-088DABA66011}" srcOrd="0" destOrd="0" presId="urn:microsoft.com/office/officeart/2016/7/layout/RepeatingBendingProcessNew"/>
    <dgm:cxn modelId="{E7CE492F-48E5-47E6-A213-52EA98ACFCCA}" type="presOf" srcId="{A8BCF59B-1134-4012-BCD7-8EBB6DDECAD6}" destId="{F6B8E868-2533-47A8-9406-BB5EC0A37B10}" srcOrd="0" destOrd="0" presId="urn:microsoft.com/office/officeart/2016/7/layout/RepeatingBendingProcessNew"/>
    <dgm:cxn modelId="{E0182D39-D2D3-4849-8DD7-0DA9225FA3C4}" type="presOf" srcId="{373D27D6-7AEB-4649-898A-4795A83CD3A3}" destId="{AEDA0954-2614-4835-928B-0E65C90445CC}" srcOrd="0" destOrd="0" presId="urn:microsoft.com/office/officeart/2016/7/layout/RepeatingBendingProcessNew"/>
    <dgm:cxn modelId="{E4A79B5C-30EE-485B-A73D-0F3D3E062F16}" type="presOf" srcId="{A9A6857D-FBDF-44DE-BB17-0B956120257E}" destId="{D5D807C7-F5D5-46B6-A2F9-E587F0D54BEA}" srcOrd="1" destOrd="0" presId="urn:microsoft.com/office/officeart/2016/7/layout/RepeatingBendingProcessNew"/>
    <dgm:cxn modelId="{FF155862-0452-4EC7-8349-9D93A2DF7938}" srcId="{413EFAB4-BD48-4D2E-8A51-AF9A0B844B9A}" destId="{373D27D6-7AEB-4649-898A-4795A83CD3A3}" srcOrd="3" destOrd="0" parTransId="{D85AD93D-D896-42EC-80F8-1DB89379129F}" sibTransId="{A9A6857D-FBDF-44DE-BB17-0B956120257E}"/>
    <dgm:cxn modelId="{42B60C44-447E-4895-AF63-381D50F03A7D}" type="presOf" srcId="{FEBFDD09-AD04-47E4-8671-49C38389F0A1}" destId="{8F9403B7-7A0D-4F67-8A88-AB8865FE9733}" srcOrd="0" destOrd="0" presId="urn:microsoft.com/office/officeart/2016/7/layout/RepeatingBendingProcessNew"/>
    <dgm:cxn modelId="{EE168C66-FAA8-449B-827F-427E31CFD6AB}" type="presOf" srcId="{C62949FE-F86E-42AE-9A6B-415510B91C7A}" destId="{02B29687-441B-4464-B164-BAB072142134}" srcOrd="1" destOrd="0" presId="urn:microsoft.com/office/officeart/2016/7/layout/RepeatingBendingProcessNew"/>
    <dgm:cxn modelId="{321B4269-502E-402D-885D-1D1B46AF2952}" type="presOf" srcId="{56950763-A3EF-4E00-94F6-381DA772466C}" destId="{FE66E514-E7D4-4EB8-BF8E-1CEDB6BD1849}" srcOrd="0" destOrd="0" presId="urn:microsoft.com/office/officeart/2016/7/layout/RepeatingBendingProcessNew"/>
    <dgm:cxn modelId="{4C37F653-6F84-410A-B6EB-FBD08D8194C1}" srcId="{413EFAB4-BD48-4D2E-8A51-AF9A0B844B9A}" destId="{85B9775C-4D45-4B03-9F94-D99226C1419C}" srcOrd="7" destOrd="0" parTransId="{50F200CF-D3A1-44A6-BE21-22130C220036}" sibTransId="{C62949FE-F86E-42AE-9A6B-415510B91C7A}"/>
    <dgm:cxn modelId="{141EBD55-998F-4F69-859E-05C4C42C775E}" type="presOf" srcId="{82B549F0-BAA1-4DF4-A7CA-2016A84FE207}" destId="{BAA2DB70-6155-4EC9-B65D-7A9DF4984A42}" srcOrd="1" destOrd="0" presId="urn:microsoft.com/office/officeart/2016/7/layout/RepeatingBendingProcessNew"/>
    <dgm:cxn modelId="{DCB9F076-9A57-4FB4-90FF-094369E01E44}" type="presOf" srcId="{A9A6857D-FBDF-44DE-BB17-0B956120257E}" destId="{1D10E8BD-778C-48CD-AC5E-EE3505C97AE3}" srcOrd="0" destOrd="0" presId="urn:microsoft.com/office/officeart/2016/7/layout/RepeatingBendingProcessNew"/>
    <dgm:cxn modelId="{6FD6C958-6401-422C-8E63-4C103484A838}" type="presOf" srcId="{EC296D4C-3DDD-41CD-B089-C8C5A42BD819}" destId="{CB9D0732-497E-4924-9583-115A6AB413FF}" srcOrd="1" destOrd="0" presId="urn:microsoft.com/office/officeart/2016/7/layout/RepeatingBendingProcessNew"/>
    <dgm:cxn modelId="{FFF8D380-D6E6-4E91-8265-32E4DB9A95E2}" type="presOf" srcId="{4A0D9DC5-B224-4C20-9E52-C05FC58E8334}" destId="{61362C12-4230-441B-9515-469E46472887}" srcOrd="0" destOrd="0" presId="urn:microsoft.com/office/officeart/2016/7/layout/RepeatingBendingProcessNew"/>
    <dgm:cxn modelId="{762F2F81-82E6-4AA4-9FC0-A81063CD2397}" type="presOf" srcId="{4A0D9DC5-B224-4C20-9E52-C05FC58E8334}" destId="{C0B6AB83-A060-4E34-BC28-394BD1D1F5B9}" srcOrd="1" destOrd="0" presId="urn:microsoft.com/office/officeart/2016/7/layout/RepeatingBendingProcessNew"/>
    <dgm:cxn modelId="{9E7DC481-45F1-48A2-81E5-E28B68A8F104}" type="presOf" srcId="{85B9775C-4D45-4B03-9F94-D99226C1419C}" destId="{FE6739BF-45D6-4441-9D29-3D4009D47B5B}" srcOrd="0" destOrd="0" presId="urn:microsoft.com/office/officeart/2016/7/layout/RepeatingBendingProcessNew"/>
    <dgm:cxn modelId="{13210A85-C9B1-4147-BC3E-02AB55C50843}" srcId="{413EFAB4-BD48-4D2E-8A51-AF9A0B844B9A}" destId="{38F0DABD-FF13-451E-A9BC-6BCEF233EE9E}" srcOrd="0" destOrd="0" parTransId="{DE290516-4990-48AB-BDBE-1585B1412900}" sibTransId="{56F5BA84-6B06-4D87-82E2-18B29EDD0A16}"/>
    <dgm:cxn modelId="{9F623F95-DA37-40AB-80D0-E643124F1BAC}" type="presOf" srcId="{51C33074-70E3-4464-A461-7E80957F30AE}" destId="{C9383E06-F762-4D98-A920-BBA0D627FB94}" srcOrd="0" destOrd="0" presId="urn:microsoft.com/office/officeart/2016/7/layout/RepeatingBendingProcessNew"/>
    <dgm:cxn modelId="{9CCC3C96-E2C8-45F1-B6B6-01EB90CE11EA}" type="presOf" srcId="{86AC81C9-A59D-468D-99C9-12106C077E65}" destId="{A4EF3072-F836-4E3C-B816-1628E2C6F20D}" srcOrd="0" destOrd="0" presId="urn:microsoft.com/office/officeart/2016/7/layout/RepeatingBendingProcessNew"/>
    <dgm:cxn modelId="{97ECF998-8346-4234-B0EB-BEB30BDDA3D3}" srcId="{413EFAB4-BD48-4D2E-8A51-AF9A0B844B9A}" destId="{51C33074-70E3-4464-A461-7E80957F30AE}" srcOrd="1" destOrd="0" parTransId="{47E40F46-7A22-4052-B618-9FC368B56E38}" sibTransId="{FE2054CD-1956-402D-A9A7-3918C34A0091}"/>
    <dgm:cxn modelId="{FB8965AE-6D46-4487-A07D-E8ADB483AFC7}" type="presOf" srcId="{E4AA9868-DE4C-44D9-82AA-5CE68E540A21}" destId="{79A8688A-E2EA-4266-8420-0ADCC5887334}" srcOrd="0" destOrd="0" presId="urn:microsoft.com/office/officeart/2016/7/layout/RepeatingBendingProcessNew"/>
    <dgm:cxn modelId="{517E58AE-47B8-452D-82E7-1ACF935502DF}" srcId="{413EFAB4-BD48-4D2E-8A51-AF9A0B844B9A}" destId="{86AC81C9-A59D-468D-99C9-12106C077E65}" srcOrd="5" destOrd="0" parTransId="{42BDB461-088B-4E0B-8B3C-327A5F1091CE}" sibTransId="{A8BCF59B-1134-4012-BCD7-8EBB6DDECAD6}"/>
    <dgm:cxn modelId="{DF39E1C0-7D0B-4CFC-A58E-0E1A53CD41A6}" type="presOf" srcId="{EC296D4C-3DDD-41CD-B089-C8C5A42BD819}" destId="{2BA08AB2-88CF-4443-AFB8-AF92EA6E6D77}" srcOrd="0" destOrd="0" presId="urn:microsoft.com/office/officeart/2016/7/layout/RepeatingBendingProcessNew"/>
    <dgm:cxn modelId="{670D64C1-02CB-4932-9123-90A6FD4D52EF}" type="presOf" srcId="{56F5BA84-6B06-4D87-82E2-18B29EDD0A16}" destId="{0C5BCA99-B404-4C15-8A53-09128A68E732}" srcOrd="1" destOrd="0" presId="urn:microsoft.com/office/officeart/2016/7/layout/RepeatingBendingProcessNew"/>
    <dgm:cxn modelId="{2449D7CA-BA9C-482C-8E2D-0B67D9A3662A}" type="presOf" srcId="{C62949FE-F86E-42AE-9A6B-415510B91C7A}" destId="{90A50EF1-E07A-45E8-B9CF-6B33F2C33281}" srcOrd="0" destOrd="0" presId="urn:microsoft.com/office/officeart/2016/7/layout/RepeatingBendingProcessNew"/>
    <dgm:cxn modelId="{0F31E1CD-AF77-40AA-B813-0D8A7B9E6C06}" type="presOf" srcId="{38F0DABD-FF13-451E-A9BC-6BCEF233EE9E}" destId="{C9A9E3D9-F9FC-4E37-96E2-E883C546D48A}" srcOrd="0" destOrd="0" presId="urn:microsoft.com/office/officeart/2016/7/layout/RepeatingBendingProcessNew"/>
    <dgm:cxn modelId="{869896DB-F97A-4D84-AF09-9B8DA3EF6DCD}" srcId="{413EFAB4-BD48-4D2E-8A51-AF9A0B844B9A}" destId="{FEBFDD09-AD04-47E4-8671-49C38389F0A1}" srcOrd="2" destOrd="0" parTransId="{9EC0668C-DB19-4D39-938C-E4D3F2A0CBD4}" sibTransId="{82B549F0-BAA1-4DF4-A7CA-2016A84FE207}"/>
    <dgm:cxn modelId="{309A93DF-1CF6-451B-B1E4-EE4A86411687}" type="presOf" srcId="{56F5BA84-6B06-4D87-82E2-18B29EDD0A16}" destId="{F478FA5F-8294-4227-A77E-734A6FDCE592}" srcOrd="0" destOrd="0" presId="urn:microsoft.com/office/officeart/2016/7/layout/RepeatingBendingProcessNew"/>
    <dgm:cxn modelId="{8136A1E8-B930-412E-BBC9-66B0E16E1843}" type="presOf" srcId="{FE2054CD-1956-402D-A9A7-3918C34A0091}" destId="{2364E958-C559-4322-B05C-7C0574ABBA8D}" srcOrd="1" destOrd="0" presId="urn:microsoft.com/office/officeart/2016/7/layout/RepeatingBendingProcessNew"/>
    <dgm:cxn modelId="{970C1AFA-C2F6-4F8B-B40C-950DEE7384E2}" srcId="{413EFAB4-BD48-4D2E-8A51-AF9A0B844B9A}" destId="{56950763-A3EF-4E00-94F6-381DA772466C}" srcOrd="4" destOrd="0" parTransId="{14E70D57-66C7-4BFA-95FE-661C63ED9B0B}" sibTransId="{4A0D9DC5-B224-4C20-9E52-C05FC58E8334}"/>
    <dgm:cxn modelId="{73CDB776-40C0-4F01-A300-F3CBE43713DE}" type="presParOf" srcId="{7B790B9E-C3E2-497F-BC95-3970399AE307}" destId="{C9A9E3D9-F9FC-4E37-96E2-E883C546D48A}" srcOrd="0" destOrd="0" presId="urn:microsoft.com/office/officeart/2016/7/layout/RepeatingBendingProcessNew"/>
    <dgm:cxn modelId="{9FEAAFCE-E945-4551-8B01-941EDAC5C1E0}" type="presParOf" srcId="{7B790B9E-C3E2-497F-BC95-3970399AE307}" destId="{F478FA5F-8294-4227-A77E-734A6FDCE592}" srcOrd="1" destOrd="0" presId="urn:microsoft.com/office/officeart/2016/7/layout/RepeatingBendingProcessNew"/>
    <dgm:cxn modelId="{E201F4A7-A6A9-4FA9-919F-666DFB122CAC}" type="presParOf" srcId="{F478FA5F-8294-4227-A77E-734A6FDCE592}" destId="{0C5BCA99-B404-4C15-8A53-09128A68E732}" srcOrd="0" destOrd="0" presId="urn:microsoft.com/office/officeart/2016/7/layout/RepeatingBendingProcessNew"/>
    <dgm:cxn modelId="{EE75B979-8E9A-4E2F-AA95-8A342DBD44DC}" type="presParOf" srcId="{7B790B9E-C3E2-497F-BC95-3970399AE307}" destId="{C9383E06-F762-4D98-A920-BBA0D627FB94}" srcOrd="2" destOrd="0" presId="urn:microsoft.com/office/officeart/2016/7/layout/RepeatingBendingProcessNew"/>
    <dgm:cxn modelId="{4E1C69B1-F1C6-48C8-A5FD-DCB0000A0BF0}" type="presParOf" srcId="{7B790B9E-C3E2-497F-BC95-3970399AE307}" destId="{24372102-C841-4AB6-9C7A-67BA7BD192BD}" srcOrd="3" destOrd="0" presId="urn:microsoft.com/office/officeart/2016/7/layout/RepeatingBendingProcessNew"/>
    <dgm:cxn modelId="{082FD8E8-7B3A-49EE-AB43-0DD7E7412012}" type="presParOf" srcId="{24372102-C841-4AB6-9C7A-67BA7BD192BD}" destId="{2364E958-C559-4322-B05C-7C0574ABBA8D}" srcOrd="0" destOrd="0" presId="urn:microsoft.com/office/officeart/2016/7/layout/RepeatingBendingProcessNew"/>
    <dgm:cxn modelId="{1A64A69C-050A-4907-A0D4-D8D81669F7D6}" type="presParOf" srcId="{7B790B9E-C3E2-497F-BC95-3970399AE307}" destId="{8F9403B7-7A0D-4F67-8A88-AB8865FE9733}" srcOrd="4" destOrd="0" presId="urn:microsoft.com/office/officeart/2016/7/layout/RepeatingBendingProcessNew"/>
    <dgm:cxn modelId="{01058A27-EF87-4642-AC96-14C1806B1ECB}" type="presParOf" srcId="{7B790B9E-C3E2-497F-BC95-3970399AE307}" destId="{F2DACA56-33BE-4D45-AE1B-088DABA66011}" srcOrd="5" destOrd="0" presId="urn:microsoft.com/office/officeart/2016/7/layout/RepeatingBendingProcessNew"/>
    <dgm:cxn modelId="{EB9A28F8-E8E8-4943-802E-A3886837AE82}" type="presParOf" srcId="{F2DACA56-33BE-4D45-AE1B-088DABA66011}" destId="{BAA2DB70-6155-4EC9-B65D-7A9DF4984A42}" srcOrd="0" destOrd="0" presId="urn:microsoft.com/office/officeart/2016/7/layout/RepeatingBendingProcessNew"/>
    <dgm:cxn modelId="{2B668662-C5B0-4FBF-B7C3-865CC677EBDE}" type="presParOf" srcId="{7B790B9E-C3E2-497F-BC95-3970399AE307}" destId="{AEDA0954-2614-4835-928B-0E65C90445CC}" srcOrd="6" destOrd="0" presId="urn:microsoft.com/office/officeart/2016/7/layout/RepeatingBendingProcessNew"/>
    <dgm:cxn modelId="{069E39C0-C9BC-4949-A402-614D86E29741}" type="presParOf" srcId="{7B790B9E-C3E2-497F-BC95-3970399AE307}" destId="{1D10E8BD-778C-48CD-AC5E-EE3505C97AE3}" srcOrd="7" destOrd="0" presId="urn:microsoft.com/office/officeart/2016/7/layout/RepeatingBendingProcessNew"/>
    <dgm:cxn modelId="{9E5088E2-F238-41C7-A513-B32FF3747A3B}" type="presParOf" srcId="{1D10E8BD-778C-48CD-AC5E-EE3505C97AE3}" destId="{D5D807C7-F5D5-46B6-A2F9-E587F0D54BEA}" srcOrd="0" destOrd="0" presId="urn:microsoft.com/office/officeart/2016/7/layout/RepeatingBendingProcessNew"/>
    <dgm:cxn modelId="{3E2CCA0E-5AC3-4C32-9FDC-DFD94E6B5B0A}" type="presParOf" srcId="{7B790B9E-C3E2-497F-BC95-3970399AE307}" destId="{FE66E514-E7D4-4EB8-BF8E-1CEDB6BD1849}" srcOrd="8" destOrd="0" presId="urn:microsoft.com/office/officeart/2016/7/layout/RepeatingBendingProcessNew"/>
    <dgm:cxn modelId="{A9418EEE-5910-4843-AA92-41E91DAB948C}" type="presParOf" srcId="{7B790B9E-C3E2-497F-BC95-3970399AE307}" destId="{61362C12-4230-441B-9515-469E46472887}" srcOrd="9" destOrd="0" presId="urn:microsoft.com/office/officeart/2016/7/layout/RepeatingBendingProcessNew"/>
    <dgm:cxn modelId="{7A0A22C1-25B7-4408-B285-4A1837059353}" type="presParOf" srcId="{61362C12-4230-441B-9515-469E46472887}" destId="{C0B6AB83-A060-4E34-BC28-394BD1D1F5B9}" srcOrd="0" destOrd="0" presId="urn:microsoft.com/office/officeart/2016/7/layout/RepeatingBendingProcessNew"/>
    <dgm:cxn modelId="{F3D282C3-3A3B-4397-9E2E-C6C8267C5ED2}" type="presParOf" srcId="{7B790B9E-C3E2-497F-BC95-3970399AE307}" destId="{A4EF3072-F836-4E3C-B816-1628E2C6F20D}" srcOrd="10" destOrd="0" presId="urn:microsoft.com/office/officeart/2016/7/layout/RepeatingBendingProcessNew"/>
    <dgm:cxn modelId="{E274ADF6-64D7-46BE-8F30-B31A5B81C2E9}" type="presParOf" srcId="{7B790B9E-C3E2-497F-BC95-3970399AE307}" destId="{F6B8E868-2533-47A8-9406-BB5EC0A37B10}" srcOrd="11" destOrd="0" presId="urn:microsoft.com/office/officeart/2016/7/layout/RepeatingBendingProcessNew"/>
    <dgm:cxn modelId="{363C6901-09C1-4D4F-929A-B9D1512103B3}" type="presParOf" srcId="{F6B8E868-2533-47A8-9406-BB5EC0A37B10}" destId="{BE607081-BB07-4C7A-8402-0FA65B308DEE}" srcOrd="0" destOrd="0" presId="urn:microsoft.com/office/officeart/2016/7/layout/RepeatingBendingProcessNew"/>
    <dgm:cxn modelId="{847561C3-9B2C-4D55-8536-BC37B5DFE8C6}" type="presParOf" srcId="{7B790B9E-C3E2-497F-BC95-3970399AE307}" destId="{AF56ADF1-7C73-4E3B-A13D-15B5D11F83F9}" srcOrd="12" destOrd="0" presId="urn:microsoft.com/office/officeart/2016/7/layout/RepeatingBendingProcessNew"/>
    <dgm:cxn modelId="{811755DF-22C4-4944-BEBF-066CE35D04C5}" type="presParOf" srcId="{7B790B9E-C3E2-497F-BC95-3970399AE307}" destId="{2BA08AB2-88CF-4443-AFB8-AF92EA6E6D77}" srcOrd="13" destOrd="0" presId="urn:microsoft.com/office/officeart/2016/7/layout/RepeatingBendingProcessNew"/>
    <dgm:cxn modelId="{8230BEAD-BDA8-4E28-9C97-7A2032D42AA9}" type="presParOf" srcId="{2BA08AB2-88CF-4443-AFB8-AF92EA6E6D77}" destId="{CB9D0732-497E-4924-9583-115A6AB413FF}" srcOrd="0" destOrd="0" presId="urn:microsoft.com/office/officeart/2016/7/layout/RepeatingBendingProcessNew"/>
    <dgm:cxn modelId="{511CB077-0332-470A-8034-5889485410A5}" type="presParOf" srcId="{7B790B9E-C3E2-497F-BC95-3970399AE307}" destId="{FE6739BF-45D6-4441-9D29-3D4009D47B5B}" srcOrd="14" destOrd="0" presId="urn:microsoft.com/office/officeart/2016/7/layout/RepeatingBendingProcessNew"/>
    <dgm:cxn modelId="{8B795AF6-DC13-437E-98B3-AB87CD31362D}" type="presParOf" srcId="{7B790B9E-C3E2-497F-BC95-3970399AE307}" destId="{90A50EF1-E07A-45E8-B9CF-6B33F2C33281}" srcOrd="15" destOrd="0" presId="urn:microsoft.com/office/officeart/2016/7/layout/RepeatingBendingProcessNew"/>
    <dgm:cxn modelId="{1C0FAC4B-3432-4CBE-94D3-B9D9D11DCE83}" type="presParOf" srcId="{90A50EF1-E07A-45E8-B9CF-6B33F2C33281}" destId="{02B29687-441B-4464-B164-BAB072142134}" srcOrd="0" destOrd="0" presId="urn:microsoft.com/office/officeart/2016/7/layout/RepeatingBendingProcessNew"/>
    <dgm:cxn modelId="{107C59B5-0732-4869-9456-AC355CF67D5F}" type="presParOf" srcId="{7B790B9E-C3E2-497F-BC95-3970399AE307}" destId="{79A8688A-E2EA-4266-8420-0ADCC5887334}" srcOrd="16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462395BD-AACE-47EA-9F6C-0E665AD9A21F}" type="doc">
      <dgm:prSet loTypeId="urn:microsoft.com/office/officeart/2005/8/layout/vProcess5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C4A98DF6-DF59-48E5-BDC9-D1B7EE515938}">
      <dgm:prSet phldr="0"/>
      <dgm:spPr/>
      <dgm:t>
        <a:bodyPr/>
        <a:lstStyle/>
        <a:p>
          <a:pPr rtl="0"/>
          <a:r>
            <a:rPr lang="en-US">
              <a:solidFill>
                <a:schemeClr val="bg1"/>
              </a:solidFill>
            </a:rPr>
            <a:t>Overall, the conclusion of visual servoing as a control method is that it can be a powerful tool for robot manipulation, but it is not a one-size-fits-all solution and should be carefully</a:t>
          </a:r>
          <a:r>
            <a:rPr lang="en-US">
              <a:solidFill>
                <a:schemeClr val="bg1"/>
              </a:solidFill>
              <a:latin typeface="Walbaum Display"/>
            </a:rPr>
            <a:t>(</a:t>
          </a:r>
          <a:r>
            <a:rPr lang="en-US">
              <a:solidFill>
                <a:schemeClr val="bg1"/>
              </a:solidFill>
            </a:rPr>
            <a:t>such as environments where the visual information is limited or unreliable</a:t>
          </a:r>
          <a:r>
            <a:rPr lang="en-US">
              <a:solidFill>
                <a:schemeClr val="bg1"/>
              </a:solidFill>
              <a:latin typeface="Walbaum Display"/>
            </a:rPr>
            <a:t>) </a:t>
          </a:r>
          <a:r>
            <a:rPr lang="en-US">
              <a:solidFill>
                <a:schemeClr val="bg1"/>
              </a:solidFill>
            </a:rPr>
            <a:t>considered for each specific application.</a:t>
          </a:r>
        </a:p>
      </dgm:t>
    </dgm:pt>
    <dgm:pt modelId="{D6767608-8E18-4248-9C8D-8E71F67534B2}" type="parTrans" cxnId="{30E159D1-C5F8-4943-8EC4-CE9F22C74861}">
      <dgm:prSet/>
      <dgm:spPr/>
      <dgm:t>
        <a:bodyPr/>
        <a:lstStyle/>
        <a:p>
          <a:endParaRPr lang="en-US"/>
        </a:p>
      </dgm:t>
    </dgm:pt>
    <dgm:pt modelId="{7415021B-0185-491E-9A97-A4094D8DDFA8}" type="sibTrans" cxnId="{30E159D1-C5F8-4943-8EC4-CE9F22C74861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BA244E21-9F6D-4E62-9B93-C2FCEC121455}">
      <dgm:prSet/>
      <dgm:spPr/>
      <dgm:t>
        <a:bodyPr/>
        <a:lstStyle/>
        <a:p>
          <a:pPr rtl="0"/>
          <a:r>
            <a:rPr lang="en-US">
              <a:solidFill>
                <a:schemeClr val="bg1"/>
              </a:solidFill>
            </a:rPr>
            <a:t>The project allowed us to take on hand several important robotic skills, image processing, visual </a:t>
          </a:r>
          <a:r>
            <a:rPr lang="en-US" err="1">
              <a:solidFill>
                <a:schemeClr val="bg1"/>
              </a:solidFill>
            </a:rPr>
            <a:t>servoing</a:t>
          </a:r>
          <a:r>
            <a:rPr lang="en-US">
              <a:solidFill>
                <a:schemeClr val="bg1"/>
              </a:solidFill>
            </a:rPr>
            <a:t>, path planning, interpretation of the result, frame transformation, and soft skills as well.</a:t>
          </a:r>
        </a:p>
      </dgm:t>
    </dgm:pt>
    <dgm:pt modelId="{7CE1168D-146D-48D7-A400-FFE538AE711F}" type="parTrans" cxnId="{9EDF63AD-6D67-41E4-A3B1-4DEF4FC0D833}">
      <dgm:prSet/>
      <dgm:spPr/>
      <dgm:t>
        <a:bodyPr/>
        <a:lstStyle/>
        <a:p>
          <a:endParaRPr lang="en-US"/>
        </a:p>
      </dgm:t>
    </dgm:pt>
    <dgm:pt modelId="{2B3B3C2D-B09A-4101-A045-54FE85014867}" type="sibTrans" cxnId="{9EDF63AD-6D67-41E4-A3B1-4DEF4FC0D833}">
      <dgm:prSet/>
      <dgm:spPr/>
      <dgm:t>
        <a:bodyPr/>
        <a:lstStyle/>
        <a:p>
          <a:endParaRPr lang="en-US"/>
        </a:p>
      </dgm:t>
    </dgm:pt>
    <dgm:pt modelId="{90857344-E33D-4D6E-9A06-4B5709273BD3}" type="pres">
      <dgm:prSet presAssocID="{462395BD-AACE-47EA-9F6C-0E665AD9A21F}" presName="outerComposite" presStyleCnt="0">
        <dgm:presLayoutVars>
          <dgm:chMax val="5"/>
          <dgm:dir/>
          <dgm:resizeHandles val="exact"/>
        </dgm:presLayoutVars>
      </dgm:prSet>
      <dgm:spPr/>
    </dgm:pt>
    <dgm:pt modelId="{5980FBCB-3F73-49CB-A008-6D5E3548CB7C}" type="pres">
      <dgm:prSet presAssocID="{462395BD-AACE-47EA-9F6C-0E665AD9A21F}" presName="dummyMaxCanvas" presStyleCnt="0">
        <dgm:presLayoutVars/>
      </dgm:prSet>
      <dgm:spPr/>
    </dgm:pt>
    <dgm:pt modelId="{43F249CB-A6B2-4483-BBE9-623C6DD0A138}" type="pres">
      <dgm:prSet presAssocID="{462395BD-AACE-47EA-9F6C-0E665AD9A21F}" presName="TwoNodes_1" presStyleLbl="node1" presStyleIdx="0" presStyleCnt="2">
        <dgm:presLayoutVars>
          <dgm:bulletEnabled val="1"/>
        </dgm:presLayoutVars>
      </dgm:prSet>
      <dgm:spPr/>
    </dgm:pt>
    <dgm:pt modelId="{A43A96F3-3E86-4057-9ED1-3BF2868CFDFE}" type="pres">
      <dgm:prSet presAssocID="{462395BD-AACE-47EA-9F6C-0E665AD9A21F}" presName="TwoNodes_2" presStyleLbl="node1" presStyleIdx="1" presStyleCnt="2">
        <dgm:presLayoutVars>
          <dgm:bulletEnabled val="1"/>
        </dgm:presLayoutVars>
      </dgm:prSet>
      <dgm:spPr/>
    </dgm:pt>
    <dgm:pt modelId="{39A2CD95-D70E-40B7-AEC1-0CF059AB0B00}" type="pres">
      <dgm:prSet presAssocID="{462395BD-AACE-47EA-9F6C-0E665AD9A21F}" presName="TwoConn_1-2" presStyleLbl="fgAccFollowNode1" presStyleIdx="0" presStyleCnt="1">
        <dgm:presLayoutVars>
          <dgm:bulletEnabled val="1"/>
        </dgm:presLayoutVars>
      </dgm:prSet>
      <dgm:spPr/>
    </dgm:pt>
    <dgm:pt modelId="{DEDADF97-24C6-4326-9700-DA575DC74CE1}" type="pres">
      <dgm:prSet presAssocID="{462395BD-AACE-47EA-9F6C-0E665AD9A21F}" presName="TwoNodes_1_text" presStyleLbl="node1" presStyleIdx="1" presStyleCnt="2">
        <dgm:presLayoutVars>
          <dgm:bulletEnabled val="1"/>
        </dgm:presLayoutVars>
      </dgm:prSet>
      <dgm:spPr/>
    </dgm:pt>
    <dgm:pt modelId="{7DD537A8-6A4F-4543-BD9E-ABED44B963DF}" type="pres">
      <dgm:prSet presAssocID="{462395BD-AACE-47EA-9F6C-0E665AD9A21F}" presName="TwoNodes_2_text" presStyleLbl="node1" presStyleIdx="1" presStyleCnt="2">
        <dgm:presLayoutVars>
          <dgm:bulletEnabled val="1"/>
        </dgm:presLayoutVars>
      </dgm:prSet>
      <dgm:spPr/>
    </dgm:pt>
  </dgm:ptLst>
  <dgm:cxnLst>
    <dgm:cxn modelId="{FD12D500-33D6-498B-8606-427FBFE46A9A}" type="presOf" srcId="{462395BD-AACE-47EA-9F6C-0E665AD9A21F}" destId="{90857344-E33D-4D6E-9A06-4B5709273BD3}" srcOrd="0" destOrd="0" presId="urn:microsoft.com/office/officeart/2005/8/layout/vProcess5"/>
    <dgm:cxn modelId="{2F7A5224-40F2-4F83-B5A0-CDB86644718C}" type="presOf" srcId="{C4A98DF6-DF59-48E5-BDC9-D1B7EE515938}" destId="{43F249CB-A6B2-4483-BBE9-623C6DD0A138}" srcOrd="0" destOrd="0" presId="urn:microsoft.com/office/officeart/2005/8/layout/vProcess5"/>
    <dgm:cxn modelId="{70990F47-48FE-4DEA-AB81-2C306BC7C38D}" type="presOf" srcId="{BA244E21-9F6D-4E62-9B93-C2FCEC121455}" destId="{7DD537A8-6A4F-4543-BD9E-ABED44B963DF}" srcOrd="1" destOrd="0" presId="urn:microsoft.com/office/officeart/2005/8/layout/vProcess5"/>
    <dgm:cxn modelId="{4788C69D-D034-4F69-8DB1-CFCC8E985EC0}" type="presOf" srcId="{C4A98DF6-DF59-48E5-BDC9-D1B7EE515938}" destId="{DEDADF97-24C6-4326-9700-DA575DC74CE1}" srcOrd="1" destOrd="0" presId="urn:microsoft.com/office/officeart/2005/8/layout/vProcess5"/>
    <dgm:cxn modelId="{8AB5BEA0-79C3-4ECF-8972-DBACAE942DF7}" type="presOf" srcId="{7415021B-0185-491E-9A97-A4094D8DDFA8}" destId="{39A2CD95-D70E-40B7-AEC1-0CF059AB0B00}" srcOrd="0" destOrd="0" presId="urn:microsoft.com/office/officeart/2005/8/layout/vProcess5"/>
    <dgm:cxn modelId="{9EDF63AD-6D67-41E4-A3B1-4DEF4FC0D833}" srcId="{462395BD-AACE-47EA-9F6C-0E665AD9A21F}" destId="{BA244E21-9F6D-4E62-9B93-C2FCEC121455}" srcOrd="1" destOrd="0" parTransId="{7CE1168D-146D-48D7-A400-FFE538AE711F}" sibTransId="{2B3B3C2D-B09A-4101-A045-54FE85014867}"/>
    <dgm:cxn modelId="{4BC77FD0-2D31-413D-8E2D-55C556E268F6}" type="presOf" srcId="{BA244E21-9F6D-4E62-9B93-C2FCEC121455}" destId="{A43A96F3-3E86-4057-9ED1-3BF2868CFDFE}" srcOrd="0" destOrd="0" presId="urn:microsoft.com/office/officeart/2005/8/layout/vProcess5"/>
    <dgm:cxn modelId="{30E159D1-C5F8-4943-8EC4-CE9F22C74861}" srcId="{462395BD-AACE-47EA-9F6C-0E665AD9A21F}" destId="{C4A98DF6-DF59-48E5-BDC9-D1B7EE515938}" srcOrd="0" destOrd="0" parTransId="{D6767608-8E18-4248-9C8D-8E71F67534B2}" sibTransId="{7415021B-0185-491E-9A97-A4094D8DDFA8}"/>
    <dgm:cxn modelId="{5D37177E-08D4-421B-A100-3E47BCB64BE1}" type="presParOf" srcId="{90857344-E33D-4D6E-9A06-4B5709273BD3}" destId="{5980FBCB-3F73-49CB-A008-6D5E3548CB7C}" srcOrd="0" destOrd="0" presId="urn:microsoft.com/office/officeart/2005/8/layout/vProcess5"/>
    <dgm:cxn modelId="{6E0C8BF0-7FB7-4D88-A45A-DE1CE6061593}" type="presParOf" srcId="{90857344-E33D-4D6E-9A06-4B5709273BD3}" destId="{43F249CB-A6B2-4483-BBE9-623C6DD0A138}" srcOrd="1" destOrd="0" presId="urn:microsoft.com/office/officeart/2005/8/layout/vProcess5"/>
    <dgm:cxn modelId="{25715CBC-DBB9-43FA-AB79-69EFAC4098F4}" type="presParOf" srcId="{90857344-E33D-4D6E-9A06-4B5709273BD3}" destId="{A43A96F3-3E86-4057-9ED1-3BF2868CFDFE}" srcOrd="2" destOrd="0" presId="urn:microsoft.com/office/officeart/2005/8/layout/vProcess5"/>
    <dgm:cxn modelId="{AD926452-D2CB-4849-81A9-3499D34FB74E}" type="presParOf" srcId="{90857344-E33D-4D6E-9A06-4B5709273BD3}" destId="{39A2CD95-D70E-40B7-AEC1-0CF059AB0B00}" srcOrd="3" destOrd="0" presId="urn:microsoft.com/office/officeart/2005/8/layout/vProcess5"/>
    <dgm:cxn modelId="{2DCD2F7C-45CA-4C72-B865-A871A960115D}" type="presParOf" srcId="{90857344-E33D-4D6E-9A06-4B5709273BD3}" destId="{DEDADF97-24C6-4326-9700-DA575DC74CE1}" srcOrd="4" destOrd="0" presId="urn:microsoft.com/office/officeart/2005/8/layout/vProcess5"/>
    <dgm:cxn modelId="{4C0C815D-6ED4-4D59-87E4-8BC66EDCBCFD}" type="presParOf" srcId="{90857344-E33D-4D6E-9A06-4B5709273BD3}" destId="{7DD537A8-6A4F-4543-BD9E-ABED44B963DF}" srcOrd="5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047AFBD-216D-4914-9C31-CB91965065CF}" type="doc">
      <dgm:prSet loTypeId="urn:microsoft.com/office/officeart/2005/8/layout/process4" loCatId="process" qsTypeId="urn:microsoft.com/office/officeart/2005/8/quickstyle/simple4" qsCatId="simple" csTypeId="urn:microsoft.com/office/officeart/2005/8/colors/accent2_2" csCatId="accent2"/>
      <dgm:spPr/>
      <dgm:t>
        <a:bodyPr/>
        <a:lstStyle/>
        <a:p>
          <a:endParaRPr lang="en-US"/>
        </a:p>
      </dgm:t>
    </dgm:pt>
    <dgm:pt modelId="{931CDF27-20B9-4EA9-8EB5-23C93E23D5E2}">
      <dgm:prSet/>
      <dgm:spPr/>
      <dgm:t>
        <a:bodyPr/>
        <a:lstStyle/>
        <a:p>
          <a:r>
            <a:rPr lang="en-US" b="1"/>
            <a:t>Visual servoing is a control technique used in robotics to control the motion of a robot using visual feedback from a camera.</a:t>
          </a:r>
          <a:endParaRPr lang="en-US"/>
        </a:p>
      </dgm:t>
    </dgm:pt>
    <dgm:pt modelId="{E4AAE798-0A82-4156-8895-ABA72872BFDF}" type="parTrans" cxnId="{36D82147-01F2-4D48-8414-D974B9DA5DA7}">
      <dgm:prSet/>
      <dgm:spPr/>
      <dgm:t>
        <a:bodyPr/>
        <a:lstStyle/>
        <a:p>
          <a:endParaRPr lang="en-US"/>
        </a:p>
      </dgm:t>
    </dgm:pt>
    <dgm:pt modelId="{23D0BDAB-2566-4BFC-9E7D-AA68E85C624B}" type="sibTrans" cxnId="{36D82147-01F2-4D48-8414-D974B9DA5DA7}">
      <dgm:prSet/>
      <dgm:spPr/>
      <dgm:t>
        <a:bodyPr/>
        <a:lstStyle/>
        <a:p>
          <a:endParaRPr lang="en-US"/>
        </a:p>
      </dgm:t>
    </dgm:pt>
    <dgm:pt modelId="{0745BE20-FD75-4FBE-90F8-7A4390917390}">
      <dgm:prSet/>
      <dgm:spPr/>
      <dgm:t>
        <a:bodyPr/>
        <a:lstStyle/>
        <a:p>
          <a:r>
            <a:rPr lang="en-US" b="1"/>
            <a:t>Move the robot to the target positin with parking.</a:t>
          </a:r>
          <a:endParaRPr lang="en-US"/>
        </a:p>
      </dgm:t>
    </dgm:pt>
    <dgm:pt modelId="{ADDBE5D8-F339-4718-99EC-008AB1F9153C}" type="parTrans" cxnId="{1925686C-CD96-47D2-93B0-4F243B5526C8}">
      <dgm:prSet/>
      <dgm:spPr/>
      <dgm:t>
        <a:bodyPr/>
        <a:lstStyle/>
        <a:p>
          <a:endParaRPr lang="en-US"/>
        </a:p>
      </dgm:t>
    </dgm:pt>
    <dgm:pt modelId="{7F68B503-9670-42F1-A12B-BE4EE2916A9E}" type="sibTrans" cxnId="{1925686C-CD96-47D2-93B0-4F243B5526C8}">
      <dgm:prSet/>
      <dgm:spPr/>
      <dgm:t>
        <a:bodyPr/>
        <a:lstStyle/>
        <a:p>
          <a:endParaRPr lang="en-US"/>
        </a:p>
      </dgm:t>
    </dgm:pt>
    <dgm:pt modelId="{25138091-BCFD-4AEE-8789-F714282A2A34}">
      <dgm:prSet/>
      <dgm:spPr/>
      <dgm:t>
        <a:bodyPr/>
        <a:lstStyle/>
        <a:p>
          <a:r>
            <a:rPr lang="en-US" b="1"/>
            <a:t>Move the robot to the target positin with obstacle.</a:t>
          </a:r>
          <a:endParaRPr lang="en-US"/>
        </a:p>
      </dgm:t>
    </dgm:pt>
    <dgm:pt modelId="{89B86E20-20EA-4F20-890C-6DCD6AA8F70B}" type="parTrans" cxnId="{6B26CCC3-4D85-4227-80BF-9B15B24E721D}">
      <dgm:prSet/>
      <dgm:spPr/>
      <dgm:t>
        <a:bodyPr/>
        <a:lstStyle/>
        <a:p>
          <a:endParaRPr lang="en-US"/>
        </a:p>
      </dgm:t>
    </dgm:pt>
    <dgm:pt modelId="{3FB9B970-C42E-408C-B997-C6672F595CFC}" type="sibTrans" cxnId="{6B26CCC3-4D85-4227-80BF-9B15B24E721D}">
      <dgm:prSet/>
      <dgm:spPr/>
      <dgm:t>
        <a:bodyPr/>
        <a:lstStyle/>
        <a:p>
          <a:endParaRPr lang="en-US"/>
        </a:p>
      </dgm:t>
    </dgm:pt>
    <dgm:pt modelId="{3018F9D5-6EF7-43CB-9026-96B5814B332A}" type="pres">
      <dgm:prSet presAssocID="{8047AFBD-216D-4914-9C31-CB91965065CF}" presName="Name0" presStyleCnt="0">
        <dgm:presLayoutVars>
          <dgm:dir/>
          <dgm:animLvl val="lvl"/>
          <dgm:resizeHandles val="exact"/>
        </dgm:presLayoutVars>
      </dgm:prSet>
      <dgm:spPr/>
    </dgm:pt>
    <dgm:pt modelId="{F837DD79-AAD9-4689-AC8D-7FBB52F8870A}" type="pres">
      <dgm:prSet presAssocID="{931CDF27-20B9-4EA9-8EB5-23C93E23D5E2}" presName="boxAndChildren" presStyleCnt="0"/>
      <dgm:spPr/>
    </dgm:pt>
    <dgm:pt modelId="{01D15BC2-1AF6-410E-96C4-E641C988CCBA}" type="pres">
      <dgm:prSet presAssocID="{931CDF27-20B9-4EA9-8EB5-23C93E23D5E2}" presName="parentTextBox" presStyleLbl="node1" presStyleIdx="0" presStyleCnt="1"/>
      <dgm:spPr/>
    </dgm:pt>
    <dgm:pt modelId="{379B091E-1BBE-46AB-B982-F4D9AAAFDAE8}" type="pres">
      <dgm:prSet presAssocID="{931CDF27-20B9-4EA9-8EB5-23C93E23D5E2}" presName="entireBox" presStyleLbl="node1" presStyleIdx="0" presStyleCnt="1"/>
      <dgm:spPr/>
    </dgm:pt>
    <dgm:pt modelId="{CE4A2CD5-E983-4AAF-A307-B734364EC807}" type="pres">
      <dgm:prSet presAssocID="{931CDF27-20B9-4EA9-8EB5-23C93E23D5E2}" presName="descendantBox" presStyleCnt="0"/>
      <dgm:spPr/>
    </dgm:pt>
    <dgm:pt modelId="{E5491855-9D9D-4A3F-90AC-215312E7C712}" type="pres">
      <dgm:prSet presAssocID="{0745BE20-FD75-4FBE-90F8-7A4390917390}" presName="childTextBox" presStyleLbl="fgAccFollowNode1" presStyleIdx="0" presStyleCnt="2">
        <dgm:presLayoutVars>
          <dgm:bulletEnabled val="1"/>
        </dgm:presLayoutVars>
      </dgm:prSet>
      <dgm:spPr/>
    </dgm:pt>
    <dgm:pt modelId="{2F4B3EB1-F28A-4C33-9D99-41DE2FC5A2C8}" type="pres">
      <dgm:prSet presAssocID="{25138091-BCFD-4AEE-8789-F714282A2A34}" presName="childTextBox" presStyleLbl="fgAccFollowNode1" presStyleIdx="1" presStyleCnt="2">
        <dgm:presLayoutVars>
          <dgm:bulletEnabled val="1"/>
        </dgm:presLayoutVars>
      </dgm:prSet>
      <dgm:spPr/>
    </dgm:pt>
  </dgm:ptLst>
  <dgm:cxnLst>
    <dgm:cxn modelId="{36D82147-01F2-4D48-8414-D974B9DA5DA7}" srcId="{8047AFBD-216D-4914-9C31-CB91965065CF}" destId="{931CDF27-20B9-4EA9-8EB5-23C93E23D5E2}" srcOrd="0" destOrd="0" parTransId="{E4AAE798-0A82-4156-8895-ABA72872BFDF}" sibTransId="{23D0BDAB-2566-4BFC-9E7D-AA68E85C624B}"/>
    <dgm:cxn modelId="{9A30146C-01A7-47EE-8963-466E71F2960B}" type="presOf" srcId="{0745BE20-FD75-4FBE-90F8-7A4390917390}" destId="{E5491855-9D9D-4A3F-90AC-215312E7C712}" srcOrd="0" destOrd="0" presId="urn:microsoft.com/office/officeart/2005/8/layout/process4"/>
    <dgm:cxn modelId="{1925686C-CD96-47D2-93B0-4F243B5526C8}" srcId="{931CDF27-20B9-4EA9-8EB5-23C93E23D5E2}" destId="{0745BE20-FD75-4FBE-90F8-7A4390917390}" srcOrd="0" destOrd="0" parTransId="{ADDBE5D8-F339-4718-99EC-008AB1F9153C}" sibTransId="{7F68B503-9670-42F1-A12B-BE4EE2916A9E}"/>
    <dgm:cxn modelId="{70E43350-94D0-4D76-998E-B01700A124E8}" type="presOf" srcId="{25138091-BCFD-4AEE-8789-F714282A2A34}" destId="{2F4B3EB1-F28A-4C33-9D99-41DE2FC5A2C8}" srcOrd="0" destOrd="0" presId="urn:microsoft.com/office/officeart/2005/8/layout/process4"/>
    <dgm:cxn modelId="{3B67FB9E-7244-480F-AA92-A519794922D9}" type="presOf" srcId="{8047AFBD-216D-4914-9C31-CB91965065CF}" destId="{3018F9D5-6EF7-43CB-9026-96B5814B332A}" srcOrd="0" destOrd="0" presId="urn:microsoft.com/office/officeart/2005/8/layout/process4"/>
    <dgm:cxn modelId="{A58DC7A4-B1F4-4F09-B323-FD57A799727F}" type="presOf" srcId="{931CDF27-20B9-4EA9-8EB5-23C93E23D5E2}" destId="{379B091E-1BBE-46AB-B982-F4D9AAAFDAE8}" srcOrd="1" destOrd="0" presId="urn:microsoft.com/office/officeart/2005/8/layout/process4"/>
    <dgm:cxn modelId="{7ED64DB5-263C-497C-8416-E7CFFC6FF117}" type="presOf" srcId="{931CDF27-20B9-4EA9-8EB5-23C93E23D5E2}" destId="{01D15BC2-1AF6-410E-96C4-E641C988CCBA}" srcOrd="0" destOrd="0" presId="urn:microsoft.com/office/officeart/2005/8/layout/process4"/>
    <dgm:cxn modelId="{6B26CCC3-4D85-4227-80BF-9B15B24E721D}" srcId="{931CDF27-20B9-4EA9-8EB5-23C93E23D5E2}" destId="{25138091-BCFD-4AEE-8789-F714282A2A34}" srcOrd="1" destOrd="0" parTransId="{89B86E20-20EA-4F20-890C-6DCD6AA8F70B}" sibTransId="{3FB9B970-C42E-408C-B997-C6672F595CFC}"/>
    <dgm:cxn modelId="{3EBF74A7-6260-4A03-B865-4857B89AB3C4}" type="presParOf" srcId="{3018F9D5-6EF7-43CB-9026-96B5814B332A}" destId="{F837DD79-AAD9-4689-AC8D-7FBB52F8870A}" srcOrd="0" destOrd="0" presId="urn:microsoft.com/office/officeart/2005/8/layout/process4"/>
    <dgm:cxn modelId="{F1C4C48B-0777-4C0A-BA12-4CA95419AE32}" type="presParOf" srcId="{F837DD79-AAD9-4689-AC8D-7FBB52F8870A}" destId="{01D15BC2-1AF6-410E-96C4-E641C988CCBA}" srcOrd="0" destOrd="0" presId="urn:microsoft.com/office/officeart/2005/8/layout/process4"/>
    <dgm:cxn modelId="{BC21444B-AB28-45FC-852F-2D65E5534BC5}" type="presParOf" srcId="{F837DD79-AAD9-4689-AC8D-7FBB52F8870A}" destId="{379B091E-1BBE-46AB-B982-F4D9AAAFDAE8}" srcOrd="1" destOrd="0" presId="urn:microsoft.com/office/officeart/2005/8/layout/process4"/>
    <dgm:cxn modelId="{31C4E3CD-F154-49C7-93A0-B59D40106CB3}" type="presParOf" srcId="{F837DD79-AAD9-4689-AC8D-7FBB52F8870A}" destId="{CE4A2CD5-E983-4AAF-A307-B734364EC807}" srcOrd="2" destOrd="0" presId="urn:microsoft.com/office/officeart/2005/8/layout/process4"/>
    <dgm:cxn modelId="{05B7EBCB-670E-44E9-B73E-30C5A1B0DE9C}" type="presParOf" srcId="{CE4A2CD5-E983-4AAF-A307-B734364EC807}" destId="{E5491855-9D9D-4A3F-90AC-215312E7C712}" srcOrd="0" destOrd="0" presId="urn:microsoft.com/office/officeart/2005/8/layout/process4"/>
    <dgm:cxn modelId="{54B60990-9714-45F2-A9AF-2697D19E1F2C}" type="presParOf" srcId="{CE4A2CD5-E983-4AAF-A307-B734364EC807}" destId="{2F4B3EB1-F28A-4C33-9D99-41DE2FC5A2C8}" srcOrd="1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5B2E815-0D19-41DC-B01B-4D608769620A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accent3_2" csCatId="accent3" phldr="1"/>
      <dgm:spPr/>
      <dgm:t>
        <a:bodyPr/>
        <a:lstStyle/>
        <a:p>
          <a:endParaRPr lang="en-US"/>
        </a:p>
      </dgm:t>
    </dgm:pt>
    <dgm:pt modelId="{4259F840-24E7-476F-9F30-482E46395856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+mn-lt"/>
            </a:rPr>
            <a:t> </a:t>
          </a:r>
          <a:r>
            <a:rPr lang="en-US" err="1">
              <a:latin typeface="+mn-lt"/>
            </a:rPr>
            <a:t>Ueye_cam</a:t>
          </a:r>
        </a:p>
      </dgm:t>
    </dgm:pt>
    <dgm:pt modelId="{FCE8068D-7E50-4749-A8D0-ADEDAC5637B3}" type="parTrans" cxnId="{42EE41D1-3C16-4937-BB38-B076896C09A0}">
      <dgm:prSet/>
      <dgm:spPr/>
      <dgm:t>
        <a:bodyPr/>
        <a:lstStyle/>
        <a:p>
          <a:endParaRPr lang="en-US" sz="1800">
            <a:latin typeface="+mn-lt"/>
          </a:endParaRPr>
        </a:p>
      </dgm:t>
    </dgm:pt>
    <dgm:pt modelId="{DCC444A4-F20A-48F5-A61E-47BFFF185A57}" type="sibTrans" cxnId="{42EE41D1-3C16-4937-BB38-B076896C09A0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B54C8F6C-BE1E-4EAB-B7A0-48DE01FFAA36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+mn-lt"/>
            </a:rPr>
            <a:t>First we find the right driver to visualize the video feed UEYE_CAM .</a:t>
          </a:r>
        </a:p>
      </dgm:t>
    </dgm:pt>
    <dgm:pt modelId="{8DE7CD45-B7C0-432E-B819-6A7D97E31315}" type="parTrans" cxnId="{770CA1CC-3DDD-451E-AE83-A71CA570260C}">
      <dgm:prSet/>
      <dgm:spPr/>
      <dgm:t>
        <a:bodyPr/>
        <a:lstStyle/>
        <a:p>
          <a:endParaRPr lang="en-US" sz="1800">
            <a:latin typeface="+mn-lt"/>
          </a:endParaRPr>
        </a:p>
      </dgm:t>
    </dgm:pt>
    <dgm:pt modelId="{C33B8BEF-A818-4A2F-A99A-E2B29895E184}" type="sibTrans" cxnId="{770CA1CC-3DDD-451E-AE83-A71CA570260C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E4033A39-DCC4-4038-9562-AEDDBBB37A99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+mn-lt"/>
            </a:rPr>
            <a:t>Camera calibration</a:t>
          </a:r>
        </a:p>
      </dgm:t>
    </dgm:pt>
    <dgm:pt modelId="{048EEAE6-78BA-4B00-B7BB-9C22DBB1E8F4}" type="parTrans" cxnId="{32EF2862-2950-4DF8-BEA8-CD19460CCA31}">
      <dgm:prSet/>
      <dgm:spPr/>
      <dgm:t>
        <a:bodyPr/>
        <a:lstStyle/>
        <a:p>
          <a:endParaRPr lang="en-US" sz="1800">
            <a:latin typeface="+mn-lt"/>
          </a:endParaRPr>
        </a:p>
      </dgm:t>
    </dgm:pt>
    <dgm:pt modelId="{80AB0E5B-0C58-465D-A545-5B21133D2849}" type="sibTrans" cxnId="{32EF2862-2950-4DF8-BEA8-CD19460CCA31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A4C0B4E4-70AD-4901-9E3F-7EA25DD6DAA1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+mn-lt"/>
            </a:rPr>
            <a:t>To estimate the intrinsic and extrinsic parameters of UEYE we calibrate the  camera.</a:t>
          </a:r>
        </a:p>
      </dgm:t>
    </dgm:pt>
    <dgm:pt modelId="{701D9033-BAD3-4299-933F-A47AFDC2ECD0}" type="parTrans" cxnId="{5E74CB62-E52E-4CEE-8AA1-9812BFC0D67E}">
      <dgm:prSet/>
      <dgm:spPr/>
      <dgm:t>
        <a:bodyPr/>
        <a:lstStyle/>
        <a:p>
          <a:endParaRPr lang="en-US" sz="1800">
            <a:latin typeface="+mn-lt"/>
          </a:endParaRPr>
        </a:p>
      </dgm:t>
    </dgm:pt>
    <dgm:pt modelId="{657DB10D-2517-48AA-B970-6D815DBD4123}" type="sibTrans" cxnId="{5E74CB62-E52E-4CEE-8AA1-9812BFC0D67E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43CBB0A2-9D75-4264-8A30-3E8974B40658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Walbaum Display"/>
            </a:rPr>
            <a:t> Using </a:t>
          </a:r>
          <a:r>
            <a:rPr lang="en-US" err="1">
              <a:latin typeface="Walbaum Display"/>
            </a:rPr>
            <a:t>aruco</a:t>
          </a:r>
          <a:r>
            <a:rPr lang="en-US">
              <a:latin typeface="Walbaum Display"/>
            </a:rPr>
            <a:t> markers to estimate the pose of the robot and target at any given point and publish it as ROS topic.</a:t>
          </a:r>
        </a:p>
      </dgm:t>
    </dgm:pt>
    <dgm:pt modelId="{F806E590-5F8E-48A1-96AC-9E738290D2ED}" type="parTrans" cxnId="{4D2DF581-8128-4440-9E51-29109DC6ED52}">
      <dgm:prSet/>
      <dgm:spPr/>
      <dgm:t>
        <a:bodyPr/>
        <a:lstStyle/>
        <a:p>
          <a:endParaRPr lang="en-US" sz="1800">
            <a:latin typeface="+mn-lt"/>
          </a:endParaRPr>
        </a:p>
      </dgm:t>
    </dgm:pt>
    <dgm:pt modelId="{20F77EFB-335C-4BC3-AD95-8421EDF343E6}" type="sibTrans" cxnId="{4D2DF581-8128-4440-9E51-29109DC6ED52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3DE6FF16-CA4D-4D34-ABEB-8BE6A40B5E52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+mn-lt"/>
            </a:rPr>
            <a:t> Control</a:t>
          </a:r>
        </a:p>
      </dgm:t>
    </dgm:pt>
    <dgm:pt modelId="{DA9CCCCB-8206-4757-82C8-F885E9D238B5}" type="parTrans" cxnId="{636DE8C5-F706-4BA5-855F-85FD2239E2BE}">
      <dgm:prSet/>
      <dgm:spPr/>
      <dgm:t>
        <a:bodyPr/>
        <a:lstStyle/>
        <a:p>
          <a:endParaRPr lang="en-US" sz="1800"/>
        </a:p>
      </dgm:t>
    </dgm:pt>
    <dgm:pt modelId="{986162A7-6F89-4679-B40E-33A17DA21B73}" type="sibTrans" cxnId="{636DE8C5-F706-4BA5-855F-85FD2239E2BE}">
      <dgm:prSet/>
      <dgm:spPr/>
      <dgm:t>
        <a:bodyPr/>
        <a:lstStyle/>
        <a:p>
          <a:endParaRPr lang="en-US"/>
        </a:p>
      </dgm:t>
    </dgm:pt>
    <dgm:pt modelId="{AC76BE15-3E8A-498B-91BD-CF772C26B6F1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+mn-lt"/>
            </a:rPr>
            <a:t> ROS integration</a:t>
          </a:r>
        </a:p>
      </dgm:t>
    </dgm:pt>
    <dgm:pt modelId="{00CCB400-064A-4EF5-9806-9534D9AC69AD}" type="parTrans" cxnId="{140A4778-8248-44DE-B78A-23C578A77D7E}">
      <dgm:prSet/>
      <dgm:spPr/>
      <dgm:t>
        <a:bodyPr/>
        <a:lstStyle/>
        <a:p>
          <a:endParaRPr lang="en-US" sz="1800"/>
        </a:p>
      </dgm:t>
    </dgm:pt>
    <dgm:pt modelId="{662A3D6E-7238-444F-BC0B-C7A4321261DB}" type="sibTrans" cxnId="{140A4778-8248-44DE-B78A-23C578A77D7E}">
      <dgm:prSet/>
      <dgm:spPr/>
      <dgm:t>
        <a:bodyPr/>
        <a:lstStyle/>
        <a:p>
          <a:endParaRPr lang="en-US"/>
        </a:p>
      </dgm:t>
    </dgm:pt>
    <dgm:pt modelId="{73820394-2159-4075-9E6F-217263B07F8B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Walbaum Display"/>
            </a:rPr>
            <a:t> Integrating our algorithm with ROS so every node can communicate.</a:t>
          </a:r>
        </a:p>
      </dgm:t>
    </dgm:pt>
    <dgm:pt modelId="{A861A835-3A0D-4B09-8870-87D7FDC7B27F}" type="parTrans" cxnId="{19CF03A0-47BE-4ABD-A62C-A27E16D6C5A3}">
      <dgm:prSet/>
      <dgm:spPr/>
      <dgm:t>
        <a:bodyPr/>
        <a:lstStyle/>
        <a:p>
          <a:endParaRPr lang="en-US" sz="1800"/>
        </a:p>
      </dgm:t>
    </dgm:pt>
    <dgm:pt modelId="{D383A36B-470D-499F-AE13-85A6B2495524}" type="sibTrans" cxnId="{19CF03A0-47BE-4ABD-A62C-A27E16D6C5A3}">
      <dgm:prSet/>
      <dgm:spPr/>
      <dgm:t>
        <a:bodyPr/>
        <a:lstStyle/>
        <a:p>
          <a:endParaRPr lang="en-US"/>
        </a:p>
      </dgm:t>
    </dgm:pt>
    <dgm:pt modelId="{C032D242-8D23-4EEC-A10A-7B0691E5A409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Walbaum Display"/>
            </a:rPr>
            <a:t> Defining an optimized control for robot to reach the target with f/w and rotational gains.</a:t>
          </a:r>
        </a:p>
      </dgm:t>
    </dgm:pt>
    <dgm:pt modelId="{167DA838-BF1F-42A4-81E8-806F40795A14}" type="parTrans" cxnId="{D9403C73-FB83-47D6-85AE-067D49ED63F2}">
      <dgm:prSet/>
      <dgm:spPr/>
      <dgm:t>
        <a:bodyPr/>
        <a:lstStyle/>
        <a:p>
          <a:endParaRPr lang="en-US" sz="1800"/>
        </a:p>
      </dgm:t>
    </dgm:pt>
    <dgm:pt modelId="{7EFA60CA-572D-434D-B452-A4ACBAEB4D2C}" type="sibTrans" cxnId="{D9403C73-FB83-47D6-85AE-067D49ED63F2}">
      <dgm:prSet/>
      <dgm:spPr/>
      <dgm:t>
        <a:bodyPr/>
        <a:lstStyle/>
        <a:p>
          <a:endParaRPr lang="en-US"/>
        </a:p>
      </dgm:t>
    </dgm:pt>
    <dgm:pt modelId="{F9F9E153-1E07-4FA0-9151-03A4D8E4DC9A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+mn-lt"/>
            </a:rPr>
            <a:t> </a:t>
          </a:r>
          <a:r>
            <a:rPr lang="en-US">
              <a:latin typeface="+mn-lt"/>
              <a:ea typeface="+mn-lt"/>
              <a:cs typeface="+mn-lt"/>
            </a:rPr>
            <a:t>Pose Estimation</a:t>
          </a:r>
        </a:p>
      </dgm:t>
    </dgm:pt>
    <dgm:pt modelId="{4BF38F2E-DDFF-4213-87C0-484ACA5414AB}" type="parTrans" cxnId="{94699864-0D2F-4563-8FDF-3FA191D3000C}">
      <dgm:prSet/>
      <dgm:spPr/>
    </dgm:pt>
    <dgm:pt modelId="{D0817803-4887-457C-B6AE-DC09282A8B89}" type="sibTrans" cxnId="{94699864-0D2F-4563-8FDF-3FA191D3000C}">
      <dgm:prSet/>
      <dgm:spPr/>
      <dgm:t>
        <a:bodyPr/>
        <a:lstStyle/>
        <a:p>
          <a:endParaRPr lang="en-US"/>
        </a:p>
      </dgm:t>
    </dgm:pt>
    <dgm:pt modelId="{9F18A2E4-FA2E-4B90-AEB5-ADECADB44D5C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Walbaum Display"/>
            </a:rPr>
            <a:t>  Obstacle avoidance</a:t>
          </a:r>
        </a:p>
      </dgm:t>
    </dgm:pt>
    <dgm:pt modelId="{AD5F8262-A0FE-4B79-B9DD-503565291D3D}" type="parTrans" cxnId="{9E2CF954-8B14-4598-B3FD-F63F6B796D6C}">
      <dgm:prSet/>
      <dgm:spPr/>
    </dgm:pt>
    <dgm:pt modelId="{9F413F9E-88BE-4B62-9730-5BDA9F9643E3}" type="sibTrans" cxnId="{9E2CF954-8B14-4598-B3FD-F63F6B796D6C}">
      <dgm:prSet/>
      <dgm:spPr/>
      <dgm:t>
        <a:bodyPr/>
        <a:lstStyle/>
        <a:p>
          <a:endParaRPr lang="en-US"/>
        </a:p>
      </dgm:t>
    </dgm:pt>
    <dgm:pt modelId="{0EB59985-EB2E-406C-B935-04C1427DB902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Walbaum Display"/>
            </a:rPr>
            <a:t> Use lidar data for avoiding obstacle.</a:t>
          </a:r>
        </a:p>
      </dgm:t>
    </dgm:pt>
    <dgm:pt modelId="{51480DE5-35D1-4F11-83D7-FBE5D97AEBF7}" type="parTrans" cxnId="{4127A4F4-9502-4B90-9B0E-7691D64865AE}">
      <dgm:prSet/>
      <dgm:spPr/>
    </dgm:pt>
    <dgm:pt modelId="{5FB945B0-27C1-4B14-B6AB-A1323A4BCC15}" type="sibTrans" cxnId="{4127A4F4-9502-4B90-9B0E-7691D64865AE}">
      <dgm:prSet/>
      <dgm:spPr/>
      <dgm:t>
        <a:bodyPr/>
        <a:lstStyle/>
        <a:p>
          <a:endParaRPr lang="en-US"/>
        </a:p>
      </dgm:t>
    </dgm:pt>
    <dgm:pt modelId="{240BE704-FC09-4923-B99A-78678969BBB0}" type="pres">
      <dgm:prSet presAssocID="{E5B2E815-0D19-41DC-B01B-4D608769620A}" presName="root" presStyleCnt="0">
        <dgm:presLayoutVars>
          <dgm:dir/>
          <dgm:resizeHandles val="exact"/>
        </dgm:presLayoutVars>
      </dgm:prSet>
      <dgm:spPr/>
    </dgm:pt>
    <dgm:pt modelId="{45C91FA2-1550-4D7A-B4FC-34989E6B2AF5}" type="pres">
      <dgm:prSet presAssocID="{4259F840-24E7-476F-9F30-482E46395856}" presName="compNode" presStyleCnt="0"/>
      <dgm:spPr/>
    </dgm:pt>
    <dgm:pt modelId="{DE308FDB-304C-4C47-A473-48244C0A3465}" type="pres">
      <dgm:prSet presAssocID="{4259F840-24E7-476F-9F30-482E46395856}" presName="bgRect" presStyleLbl="bgShp" presStyleIdx="0" presStyleCnt="6"/>
      <dgm:spPr/>
    </dgm:pt>
    <dgm:pt modelId="{5EE42A94-3C6D-4BFF-A820-C91AC7988F57}" type="pres">
      <dgm:prSet presAssocID="{4259F840-24E7-476F-9F30-482E46395856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eb cam"/>
        </a:ext>
      </dgm:extLst>
    </dgm:pt>
    <dgm:pt modelId="{7E6F1D8B-61BD-4774-89AB-10FC25F6AB25}" type="pres">
      <dgm:prSet presAssocID="{4259F840-24E7-476F-9F30-482E46395856}" presName="spaceRect" presStyleCnt="0"/>
      <dgm:spPr/>
    </dgm:pt>
    <dgm:pt modelId="{A2E1317A-7D01-459B-8D63-59905B626750}" type="pres">
      <dgm:prSet presAssocID="{4259F840-24E7-476F-9F30-482E46395856}" presName="parTx" presStyleLbl="revTx" presStyleIdx="0" presStyleCnt="12">
        <dgm:presLayoutVars>
          <dgm:chMax val="0"/>
          <dgm:chPref val="0"/>
        </dgm:presLayoutVars>
      </dgm:prSet>
      <dgm:spPr/>
    </dgm:pt>
    <dgm:pt modelId="{D462091C-6CC3-420C-B23A-CB1EAF0A27EF}" type="pres">
      <dgm:prSet presAssocID="{4259F840-24E7-476F-9F30-482E46395856}" presName="desTx" presStyleLbl="revTx" presStyleIdx="1" presStyleCnt="12">
        <dgm:presLayoutVars/>
      </dgm:prSet>
      <dgm:spPr/>
    </dgm:pt>
    <dgm:pt modelId="{9004A26F-038D-4E8C-B98B-2ED4D596CB5F}" type="pres">
      <dgm:prSet presAssocID="{DCC444A4-F20A-48F5-A61E-47BFFF185A57}" presName="sibTrans" presStyleCnt="0"/>
      <dgm:spPr/>
    </dgm:pt>
    <dgm:pt modelId="{B8CA769A-DB47-426D-967C-7BFE85A342CE}" type="pres">
      <dgm:prSet presAssocID="{E4033A39-DCC4-4038-9562-AEDDBBB37A99}" presName="compNode" presStyleCnt="0"/>
      <dgm:spPr/>
    </dgm:pt>
    <dgm:pt modelId="{8E96AF14-2E78-401C-AC90-CE3A36D70499}" type="pres">
      <dgm:prSet presAssocID="{E4033A39-DCC4-4038-9562-AEDDBBB37A99}" presName="bgRect" presStyleLbl="bgShp" presStyleIdx="1" presStyleCnt="6"/>
      <dgm:spPr/>
    </dgm:pt>
    <dgm:pt modelId="{9F19E37E-4054-4E5A-8833-FC00020C669D}" type="pres">
      <dgm:prSet presAssocID="{E4033A39-DCC4-4038-9562-AEDDBBB37A99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086764BF-778B-43F3-877E-43717039AAB1}" type="pres">
      <dgm:prSet presAssocID="{E4033A39-DCC4-4038-9562-AEDDBBB37A99}" presName="spaceRect" presStyleCnt="0"/>
      <dgm:spPr/>
    </dgm:pt>
    <dgm:pt modelId="{DCC2744B-0270-405D-A76D-2582C8D8BD7B}" type="pres">
      <dgm:prSet presAssocID="{E4033A39-DCC4-4038-9562-AEDDBBB37A99}" presName="parTx" presStyleLbl="revTx" presStyleIdx="2" presStyleCnt="12">
        <dgm:presLayoutVars>
          <dgm:chMax val="0"/>
          <dgm:chPref val="0"/>
        </dgm:presLayoutVars>
      </dgm:prSet>
      <dgm:spPr/>
    </dgm:pt>
    <dgm:pt modelId="{E2992D87-DA1E-4428-AEA0-78A86745016A}" type="pres">
      <dgm:prSet presAssocID="{E4033A39-DCC4-4038-9562-AEDDBBB37A99}" presName="desTx" presStyleLbl="revTx" presStyleIdx="3" presStyleCnt="12">
        <dgm:presLayoutVars/>
      </dgm:prSet>
      <dgm:spPr/>
    </dgm:pt>
    <dgm:pt modelId="{D1D34390-9C9C-44F5-A7BF-892F6326E7FD}" type="pres">
      <dgm:prSet presAssocID="{80AB0E5B-0C58-465D-A545-5B21133D2849}" presName="sibTrans" presStyleCnt="0"/>
      <dgm:spPr/>
    </dgm:pt>
    <dgm:pt modelId="{3CA2C4CD-079F-4BBA-A152-482216B72058}" type="pres">
      <dgm:prSet presAssocID="{F9F9E153-1E07-4FA0-9151-03A4D8E4DC9A}" presName="compNode" presStyleCnt="0"/>
      <dgm:spPr/>
    </dgm:pt>
    <dgm:pt modelId="{2D45132D-92E1-403A-9BC1-180708728131}" type="pres">
      <dgm:prSet presAssocID="{F9F9E153-1E07-4FA0-9151-03A4D8E4DC9A}" presName="bgRect" presStyleLbl="bgShp" presStyleIdx="2" presStyleCnt="6"/>
      <dgm:spPr/>
    </dgm:pt>
    <dgm:pt modelId="{342D1A99-3B5E-4A13-BFF7-A41A4E4FE4B2}" type="pres">
      <dgm:prSet presAssocID="{F9F9E153-1E07-4FA0-9151-03A4D8E4DC9A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obot"/>
        </a:ext>
      </dgm:extLst>
    </dgm:pt>
    <dgm:pt modelId="{9E70F7E6-5BEB-47CD-B62C-96F1E9EC7792}" type="pres">
      <dgm:prSet presAssocID="{F9F9E153-1E07-4FA0-9151-03A4D8E4DC9A}" presName="spaceRect" presStyleCnt="0"/>
      <dgm:spPr/>
    </dgm:pt>
    <dgm:pt modelId="{B4F0CD34-FC07-43CA-A28B-009A62612450}" type="pres">
      <dgm:prSet presAssocID="{F9F9E153-1E07-4FA0-9151-03A4D8E4DC9A}" presName="parTx" presStyleLbl="revTx" presStyleIdx="4" presStyleCnt="12">
        <dgm:presLayoutVars>
          <dgm:chMax val="0"/>
          <dgm:chPref val="0"/>
        </dgm:presLayoutVars>
      </dgm:prSet>
      <dgm:spPr/>
    </dgm:pt>
    <dgm:pt modelId="{4E6BCCE7-FD11-484F-AD99-F11DB204B893}" type="pres">
      <dgm:prSet presAssocID="{F9F9E153-1E07-4FA0-9151-03A4D8E4DC9A}" presName="desTx" presStyleLbl="revTx" presStyleIdx="5" presStyleCnt="12">
        <dgm:presLayoutVars/>
      </dgm:prSet>
      <dgm:spPr/>
    </dgm:pt>
    <dgm:pt modelId="{7E8D426C-CD2B-4A76-AACC-85D0D57774CD}" type="pres">
      <dgm:prSet presAssocID="{D0817803-4887-457C-B6AE-DC09282A8B89}" presName="sibTrans" presStyleCnt="0"/>
      <dgm:spPr/>
    </dgm:pt>
    <dgm:pt modelId="{CE4234D5-2FB4-404C-9AD9-655248DE064E}" type="pres">
      <dgm:prSet presAssocID="{3DE6FF16-CA4D-4D34-ABEB-8BE6A40B5E52}" presName="compNode" presStyleCnt="0"/>
      <dgm:spPr/>
    </dgm:pt>
    <dgm:pt modelId="{2AB08695-7DC5-4228-A268-76083B4D6924}" type="pres">
      <dgm:prSet presAssocID="{3DE6FF16-CA4D-4D34-ABEB-8BE6A40B5E52}" presName="bgRect" presStyleLbl="bgShp" presStyleIdx="3" presStyleCnt="6"/>
      <dgm:spPr/>
    </dgm:pt>
    <dgm:pt modelId="{B83D746E-374B-4266-8F1D-B7D219D8BB90}" type="pres">
      <dgm:prSet presAssocID="{3DE6FF16-CA4D-4D34-ABEB-8BE6A40B5E52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owchart"/>
        </a:ext>
      </dgm:extLst>
    </dgm:pt>
    <dgm:pt modelId="{0B34B36A-D230-48DC-A06A-E77607701ABB}" type="pres">
      <dgm:prSet presAssocID="{3DE6FF16-CA4D-4D34-ABEB-8BE6A40B5E52}" presName="spaceRect" presStyleCnt="0"/>
      <dgm:spPr/>
    </dgm:pt>
    <dgm:pt modelId="{324FE4D8-79ED-43F6-B073-3097E632EFB6}" type="pres">
      <dgm:prSet presAssocID="{3DE6FF16-CA4D-4D34-ABEB-8BE6A40B5E52}" presName="parTx" presStyleLbl="revTx" presStyleIdx="6" presStyleCnt="12">
        <dgm:presLayoutVars>
          <dgm:chMax val="0"/>
          <dgm:chPref val="0"/>
        </dgm:presLayoutVars>
      </dgm:prSet>
      <dgm:spPr/>
    </dgm:pt>
    <dgm:pt modelId="{191D8121-1464-4D9B-A740-AF3C98E0291F}" type="pres">
      <dgm:prSet presAssocID="{3DE6FF16-CA4D-4D34-ABEB-8BE6A40B5E52}" presName="desTx" presStyleLbl="revTx" presStyleIdx="7" presStyleCnt="12">
        <dgm:presLayoutVars/>
      </dgm:prSet>
      <dgm:spPr/>
    </dgm:pt>
    <dgm:pt modelId="{37AC9D5D-9E2B-4286-B3D8-338C52452915}" type="pres">
      <dgm:prSet presAssocID="{986162A7-6F89-4679-B40E-33A17DA21B73}" presName="sibTrans" presStyleCnt="0"/>
      <dgm:spPr/>
    </dgm:pt>
    <dgm:pt modelId="{74759807-FAF3-49FD-B5E4-20A40FE45CA9}" type="pres">
      <dgm:prSet presAssocID="{AC76BE15-3E8A-498B-91BD-CF772C26B6F1}" presName="compNode" presStyleCnt="0"/>
      <dgm:spPr/>
    </dgm:pt>
    <dgm:pt modelId="{64E31275-57DA-4438-AE26-8C4770779517}" type="pres">
      <dgm:prSet presAssocID="{AC76BE15-3E8A-498B-91BD-CF772C26B6F1}" presName="bgRect" presStyleLbl="bgShp" presStyleIdx="4" presStyleCnt="6"/>
      <dgm:spPr/>
    </dgm:pt>
    <dgm:pt modelId="{4D8CE2FB-18C5-4847-A825-623AC7992BC3}" type="pres">
      <dgm:prSet presAssocID="{AC76BE15-3E8A-498B-91BD-CF772C26B6F1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esentation with Checklist"/>
        </a:ext>
      </dgm:extLst>
    </dgm:pt>
    <dgm:pt modelId="{7A110E0A-CD35-4580-84BD-C3FB8A251E7C}" type="pres">
      <dgm:prSet presAssocID="{AC76BE15-3E8A-498B-91BD-CF772C26B6F1}" presName="spaceRect" presStyleCnt="0"/>
      <dgm:spPr/>
    </dgm:pt>
    <dgm:pt modelId="{5B77F3E5-DD5D-4D45-89D3-75F55BC170D0}" type="pres">
      <dgm:prSet presAssocID="{AC76BE15-3E8A-498B-91BD-CF772C26B6F1}" presName="parTx" presStyleLbl="revTx" presStyleIdx="8" presStyleCnt="12">
        <dgm:presLayoutVars>
          <dgm:chMax val="0"/>
          <dgm:chPref val="0"/>
        </dgm:presLayoutVars>
      </dgm:prSet>
      <dgm:spPr/>
    </dgm:pt>
    <dgm:pt modelId="{CF429A8F-9C01-4BA5-80E2-4FA3E4C4C16A}" type="pres">
      <dgm:prSet presAssocID="{AC76BE15-3E8A-498B-91BD-CF772C26B6F1}" presName="desTx" presStyleLbl="revTx" presStyleIdx="9" presStyleCnt="12">
        <dgm:presLayoutVars/>
      </dgm:prSet>
      <dgm:spPr/>
    </dgm:pt>
    <dgm:pt modelId="{0693D037-E3E5-430B-971F-A5BB0EFD95C8}" type="pres">
      <dgm:prSet presAssocID="{662A3D6E-7238-444F-BC0B-C7A4321261DB}" presName="sibTrans" presStyleCnt="0"/>
      <dgm:spPr/>
    </dgm:pt>
    <dgm:pt modelId="{C78A7D20-BF9B-406C-BB99-DAD3581F2F6E}" type="pres">
      <dgm:prSet presAssocID="{9F18A2E4-FA2E-4B90-AEB5-ADECADB44D5C}" presName="compNode" presStyleCnt="0"/>
      <dgm:spPr/>
    </dgm:pt>
    <dgm:pt modelId="{E5D31092-AC76-41F8-8029-3F4BD9CC7681}" type="pres">
      <dgm:prSet presAssocID="{9F18A2E4-FA2E-4B90-AEB5-ADECADB44D5C}" presName="bgRect" presStyleLbl="bgShp" presStyleIdx="5" presStyleCnt="6"/>
      <dgm:spPr/>
    </dgm:pt>
    <dgm:pt modelId="{3F23281C-D9EA-4FA1-936E-C2E4D754F999}" type="pres">
      <dgm:prSet presAssocID="{9F18A2E4-FA2E-4B90-AEB5-ADECADB44D5C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13EBF988-E234-4D34-B1DB-A86360CBC7D9}" type="pres">
      <dgm:prSet presAssocID="{9F18A2E4-FA2E-4B90-AEB5-ADECADB44D5C}" presName="spaceRect" presStyleCnt="0"/>
      <dgm:spPr/>
    </dgm:pt>
    <dgm:pt modelId="{F2BC281E-C356-4716-AC3B-BEA736E8FC67}" type="pres">
      <dgm:prSet presAssocID="{9F18A2E4-FA2E-4B90-AEB5-ADECADB44D5C}" presName="parTx" presStyleLbl="revTx" presStyleIdx="10" presStyleCnt="12">
        <dgm:presLayoutVars>
          <dgm:chMax val="0"/>
          <dgm:chPref val="0"/>
        </dgm:presLayoutVars>
      </dgm:prSet>
      <dgm:spPr/>
    </dgm:pt>
    <dgm:pt modelId="{6C88E2DF-7725-484E-A6D6-54FB3A922D24}" type="pres">
      <dgm:prSet presAssocID="{9F18A2E4-FA2E-4B90-AEB5-ADECADB44D5C}" presName="desTx" presStyleLbl="revTx" presStyleIdx="11" presStyleCnt="12">
        <dgm:presLayoutVars/>
      </dgm:prSet>
      <dgm:spPr/>
    </dgm:pt>
  </dgm:ptLst>
  <dgm:cxnLst>
    <dgm:cxn modelId="{9024E505-4B35-478F-A10B-B154F75D803F}" type="presOf" srcId="{B54C8F6C-BE1E-4EAB-B7A0-48DE01FFAA36}" destId="{D462091C-6CC3-420C-B23A-CB1EAF0A27EF}" srcOrd="0" destOrd="0" presId="urn:microsoft.com/office/officeart/2018/2/layout/IconVerticalSolidList"/>
    <dgm:cxn modelId="{16116C0D-C18F-4D7C-9FD4-8F3808335828}" type="presOf" srcId="{C032D242-8D23-4EEC-A10A-7B0691E5A409}" destId="{191D8121-1464-4D9B-A740-AF3C98E0291F}" srcOrd="0" destOrd="0" presId="urn:microsoft.com/office/officeart/2018/2/layout/IconVerticalSolidList"/>
    <dgm:cxn modelId="{5B19EF1E-973A-46AD-AA38-C5529F7D56C1}" type="presOf" srcId="{73820394-2159-4075-9E6F-217263B07F8B}" destId="{CF429A8F-9C01-4BA5-80E2-4FA3E4C4C16A}" srcOrd="0" destOrd="0" presId="urn:microsoft.com/office/officeart/2018/2/layout/IconVerticalSolidList"/>
    <dgm:cxn modelId="{32EF2862-2950-4DF8-BEA8-CD19460CCA31}" srcId="{E5B2E815-0D19-41DC-B01B-4D608769620A}" destId="{E4033A39-DCC4-4038-9562-AEDDBBB37A99}" srcOrd="1" destOrd="0" parTransId="{048EEAE6-78BA-4B00-B7BB-9C22DBB1E8F4}" sibTransId="{80AB0E5B-0C58-465D-A545-5B21133D2849}"/>
    <dgm:cxn modelId="{F44A7662-6303-46D6-A07F-EEDA003064F8}" type="presOf" srcId="{A4C0B4E4-70AD-4901-9E3F-7EA25DD6DAA1}" destId="{E2992D87-DA1E-4428-AEA0-78A86745016A}" srcOrd="0" destOrd="0" presId="urn:microsoft.com/office/officeart/2018/2/layout/IconVerticalSolidList"/>
    <dgm:cxn modelId="{5E74CB62-E52E-4CEE-8AA1-9812BFC0D67E}" srcId="{E4033A39-DCC4-4038-9562-AEDDBBB37A99}" destId="{A4C0B4E4-70AD-4901-9E3F-7EA25DD6DAA1}" srcOrd="0" destOrd="0" parTransId="{701D9033-BAD3-4299-933F-A47AFDC2ECD0}" sibTransId="{657DB10D-2517-48AA-B970-6D815DBD4123}"/>
    <dgm:cxn modelId="{94699864-0D2F-4563-8FDF-3FA191D3000C}" srcId="{E5B2E815-0D19-41DC-B01B-4D608769620A}" destId="{F9F9E153-1E07-4FA0-9151-03A4D8E4DC9A}" srcOrd="2" destOrd="0" parTransId="{4BF38F2E-DDFF-4213-87C0-484ACA5414AB}" sibTransId="{D0817803-4887-457C-B6AE-DC09282A8B89}"/>
    <dgm:cxn modelId="{C0788145-D907-4D4A-A391-951ABDD900FD}" type="presOf" srcId="{9F18A2E4-FA2E-4B90-AEB5-ADECADB44D5C}" destId="{F2BC281E-C356-4716-AC3B-BEA736E8FC67}" srcOrd="0" destOrd="0" presId="urn:microsoft.com/office/officeart/2018/2/layout/IconVerticalSolidList"/>
    <dgm:cxn modelId="{D9403C73-FB83-47D6-85AE-067D49ED63F2}" srcId="{3DE6FF16-CA4D-4D34-ABEB-8BE6A40B5E52}" destId="{C032D242-8D23-4EEC-A10A-7B0691E5A409}" srcOrd="0" destOrd="0" parTransId="{167DA838-BF1F-42A4-81E8-806F40795A14}" sibTransId="{7EFA60CA-572D-434D-B452-A4ACBAEB4D2C}"/>
    <dgm:cxn modelId="{9E2CF954-8B14-4598-B3FD-F63F6B796D6C}" srcId="{E5B2E815-0D19-41DC-B01B-4D608769620A}" destId="{9F18A2E4-FA2E-4B90-AEB5-ADECADB44D5C}" srcOrd="5" destOrd="0" parTransId="{AD5F8262-A0FE-4B79-B9DD-503565291D3D}" sibTransId="{9F413F9E-88BE-4B62-9730-5BDA9F9643E3}"/>
    <dgm:cxn modelId="{140A4778-8248-44DE-B78A-23C578A77D7E}" srcId="{E5B2E815-0D19-41DC-B01B-4D608769620A}" destId="{AC76BE15-3E8A-498B-91BD-CF772C26B6F1}" srcOrd="4" destOrd="0" parTransId="{00CCB400-064A-4EF5-9806-9534D9AC69AD}" sibTransId="{662A3D6E-7238-444F-BC0B-C7A4321261DB}"/>
    <dgm:cxn modelId="{4D2DF581-8128-4440-9E51-29109DC6ED52}" srcId="{F9F9E153-1E07-4FA0-9151-03A4D8E4DC9A}" destId="{43CBB0A2-9D75-4264-8A30-3E8974B40658}" srcOrd="0" destOrd="0" parTransId="{F806E590-5F8E-48A1-96AC-9E738290D2ED}" sibTransId="{20F77EFB-335C-4BC3-AD95-8421EDF343E6}"/>
    <dgm:cxn modelId="{19CF03A0-47BE-4ABD-A62C-A27E16D6C5A3}" srcId="{AC76BE15-3E8A-498B-91BD-CF772C26B6F1}" destId="{73820394-2159-4075-9E6F-217263B07F8B}" srcOrd="0" destOrd="0" parTransId="{A861A835-3A0D-4B09-8870-87D7FDC7B27F}" sibTransId="{D383A36B-470D-499F-AE13-85A6B2495524}"/>
    <dgm:cxn modelId="{6D7550A1-193A-400A-8268-D4A8A7527FD6}" type="presOf" srcId="{F9F9E153-1E07-4FA0-9151-03A4D8E4DC9A}" destId="{B4F0CD34-FC07-43CA-A28B-009A62612450}" srcOrd="0" destOrd="0" presId="urn:microsoft.com/office/officeart/2018/2/layout/IconVerticalSolidList"/>
    <dgm:cxn modelId="{83F660A7-8587-4046-B8CE-FAE304388289}" type="presOf" srcId="{E5B2E815-0D19-41DC-B01B-4D608769620A}" destId="{240BE704-FC09-4923-B99A-78678969BBB0}" srcOrd="0" destOrd="0" presId="urn:microsoft.com/office/officeart/2018/2/layout/IconVerticalSolidList"/>
    <dgm:cxn modelId="{13D2CBB3-CECE-4698-BEE9-702E7515960E}" type="presOf" srcId="{0EB59985-EB2E-406C-B935-04C1427DB902}" destId="{6C88E2DF-7725-484E-A6D6-54FB3A922D24}" srcOrd="0" destOrd="0" presId="urn:microsoft.com/office/officeart/2018/2/layout/IconVerticalSolidList"/>
    <dgm:cxn modelId="{636DE8C5-F706-4BA5-855F-85FD2239E2BE}" srcId="{E5B2E815-0D19-41DC-B01B-4D608769620A}" destId="{3DE6FF16-CA4D-4D34-ABEB-8BE6A40B5E52}" srcOrd="3" destOrd="0" parTransId="{DA9CCCCB-8206-4757-82C8-F885E9D238B5}" sibTransId="{986162A7-6F89-4679-B40E-33A17DA21B73}"/>
    <dgm:cxn modelId="{770CA1CC-3DDD-451E-AE83-A71CA570260C}" srcId="{4259F840-24E7-476F-9F30-482E46395856}" destId="{B54C8F6C-BE1E-4EAB-B7A0-48DE01FFAA36}" srcOrd="0" destOrd="0" parTransId="{8DE7CD45-B7C0-432E-B819-6A7D97E31315}" sibTransId="{C33B8BEF-A818-4A2F-A99A-E2B29895E184}"/>
    <dgm:cxn modelId="{D28FC3CD-C561-4370-B93E-C56D31AE4159}" type="presOf" srcId="{43CBB0A2-9D75-4264-8A30-3E8974B40658}" destId="{4E6BCCE7-FD11-484F-AD99-F11DB204B893}" srcOrd="0" destOrd="0" presId="urn:microsoft.com/office/officeart/2018/2/layout/IconVerticalSolidList"/>
    <dgm:cxn modelId="{8AEB3CCF-5D71-4FFD-93E6-715CC9F7265D}" type="presOf" srcId="{AC76BE15-3E8A-498B-91BD-CF772C26B6F1}" destId="{5B77F3E5-DD5D-4D45-89D3-75F55BC170D0}" srcOrd="0" destOrd="0" presId="urn:microsoft.com/office/officeart/2018/2/layout/IconVerticalSolidList"/>
    <dgm:cxn modelId="{825C03D0-0683-45D4-9AB8-BC7D7A4139E8}" type="presOf" srcId="{3DE6FF16-CA4D-4D34-ABEB-8BE6A40B5E52}" destId="{324FE4D8-79ED-43F6-B073-3097E632EFB6}" srcOrd="0" destOrd="0" presId="urn:microsoft.com/office/officeart/2018/2/layout/IconVerticalSolidList"/>
    <dgm:cxn modelId="{42EE41D1-3C16-4937-BB38-B076896C09A0}" srcId="{E5B2E815-0D19-41DC-B01B-4D608769620A}" destId="{4259F840-24E7-476F-9F30-482E46395856}" srcOrd="0" destOrd="0" parTransId="{FCE8068D-7E50-4749-A8D0-ADEDAC5637B3}" sibTransId="{DCC444A4-F20A-48F5-A61E-47BFFF185A57}"/>
    <dgm:cxn modelId="{CC25DEE0-A1BF-41D8-A80D-60E5712DACB4}" type="presOf" srcId="{4259F840-24E7-476F-9F30-482E46395856}" destId="{A2E1317A-7D01-459B-8D63-59905B626750}" srcOrd="0" destOrd="0" presId="urn:microsoft.com/office/officeart/2018/2/layout/IconVerticalSolidList"/>
    <dgm:cxn modelId="{4127A4F4-9502-4B90-9B0E-7691D64865AE}" srcId="{9F18A2E4-FA2E-4B90-AEB5-ADECADB44D5C}" destId="{0EB59985-EB2E-406C-B935-04C1427DB902}" srcOrd="0" destOrd="0" parTransId="{51480DE5-35D1-4F11-83D7-FBE5D97AEBF7}" sibTransId="{5FB945B0-27C1-4B14-B6AB-A1323A4BCC15}"/>
    <dgm:cxn modelId="{7585B9F6-CDBD-4ECA-8FC2-27A7F7847A76}" type="presOf" srcId="{E4033A39-DCC4-4038-9562-AEDDBBB37A99}" destId="{DCC2744B-0270-405D-A76D-2582C8D8BD7B}" srcOrd="0" destOrd="0" presId="urn:microsoft.com/office/officeart/2018/2/layout/IconVerticalSolidList"/>
    <dgm:cxn modelId="{CDADBA8F-A52C-4954-A765-ACF4B23023DB}" type="presParOf" srcId="{240BE704-FC09-4923-B99A-78678969BBB0}" destId="{45C91FA2-1550-4D7A-B4FC-34989E6B2AF5}" srcOrd="0" destOrd="0" presId="urn:microsoft.com/office/officeart/2018/2/layout/IconVerticalSolidList"/>
    <dgm:cxn modelId="{E73235AE-9F08-46FE-9481-704C3249385A}" type="presParOf" srcId="{45C91FA2-1550-4D7A-B4FC-34989E6B2AF5}" destId="{DE308FDB-304C-4C47-A473-48244C0A3465}" srcOrd="0" destOrd="0" presId="urn:microsoft.com/office/officeart/2018/2/layout/IconVerticalSolidList"/>
    <dgm:cxn modelId="{777F90E4-9A01-4A5D-ACA2-3F0E0BF69A61}" type="presParOf" srcId="{45C91FA2-1550-4D7A-B4FC-34989E6B2AF5}" destId="{5EE42A94-3C6D-4BFF-A820-C91AC7988F57}" srcOrd="1" destOrd="0" presId="urn:microsoft.com/office/officeart/2018/2/layout/IconVerticalSolidList"/>
    <dgm:cxn modelId="{B3A12DB4-A5FA-426E-9617-546A06FD297E}" type="presParOf" srcId="{45C91FA2-1550-4D7A-B4FC-34989E6B2AF5}" destId="{7E6F1D8B-61BD-4774-89AB-10FC25F6AB25}" srcOrd="2" destOrd="0" presId="urn:microsoft.com/office/officeart/2018/2/layout/IconVerticalSolidList"/>
    <dgm:cxn modelId="{B0C8632B-ECB8-4F9D-B452-6740F042A56E}" type="presParOf" srcId="{45C91FA2-1550-4D7A-B4FC-34989E6B2AF5}" destId="{A2E1317A-7D01-459B-8D63-59905B626750}" srcOrd="3" destOrd="0" presId="urn:microsoft.com/office/officeart/2018/2/layout/IconVerticalSolidList"/>
    <dgm:cxn modelId="{A45215D9-9697-4C33-88B1-A7FF62D1D822}" type="presParOf" srcId="{45C91FA2-1550-4D7A-B4FC-34989E6B2AF5}" destId="{D462091C-6CC3-420C-B23A-CB1EAF0A27EF}" srcOrd="4" destOrd="0" presId="urn:microsoft.com/office/officeart/2018/2/layout/IconVerticalSolidList"/>
    <dgm:cxn modelId="{2CDFF62C-2B0F-4DB0-83AD-484456983D89}" type="presParOf" srcId="{240BE704-FC09-4923-B99A-78678969BBB0}" destId="{9004A26F-038D-4E8C-B98B-2ED4D596CB5F}" srcOrd="1" destOrd="0" presId="urn:microsoft.com/office/officeart/2018/2/layout/IconVerticalSolidList"/>
    <dgm:cxn modelId="{4C982AC6-AC9E-4F33-AEE9-CBB17E179A54}" type="presParOf" srcId="{240BE704-FC09-4923-B99A-78678969BBB0}" destId="{B8CA769A-DB47-426D-967C-7BFE85A342CE}" srcOrd="2" destOrd="0" presId="urn:microsoft.com/office/officeart/2018/2/layout/IconVerticalSolidList"/>
    <dgm:cxn modelId="{0F179088-248B-4B11-B4B4-A3C234E43A9A}" type="presParOf" srcId="{B8CA769A-DB47-426D-967C-7BFE85A342CE}" destId="{8E96AF14-2E78-401C-AC90-CE3A36D70499}" srcOrd="0" destOrd="0" presId="urn:microsoft.com/office/officeart/2018/2/layout/IconVerticalSolidList"/>
    <dgm:cxn modelId="{3AB84100-CE7C-4C30-9949-D2415C04C2A2}" type="presParOf" srcId="{B8CA769A-DB47-426D-967C-7BFE85A342CE}" destId="{9F19E37E-4054-4E5A-8833-FC00020C669D}" srcOrd="1" destOrd="0" presId="urn:microsoft.com/office/officeart/2018/2/layout/IconVerticalSolidList"/>
    <dgm:cxn modelId="{34A12315-FBC9-4072-9DDC-595725ABCB0F}" type="presParOf" srcId="{B8CA769A-DB47-426D-967C-7BFE85A342CE}" destId="{086764BF-778B-43F3-877E-43717039AAB1}" srcOrd="2" destOrd="0" presId="urn:microsoft.com/office/officeart/2018/2/layout/IconVerticalSolidList"/>
    <dgm:cxn modelId="{8D98A1B5-5CC9-4D6F-88EC-04001F9D1B22}" type="presParOf" srcId="{B8CA769A-DB47-426D-967C-7BFE85A342CE}" destId="{DCC2744B-0270-405D-A76D-2582C8D8BD7B}" srcOrd="3" destOrd="0" presId="urn:microsoft.com/office/officeart/2018/2/layout/IconVerticalSolidList"/>
    <dgm:cxn modelId="{4F8D44F8-E56B-4A40-B7A7-7385198754D6}" type="presParOf" srcId="{B8CA769A-DB47-426D-967C-7BFE85A342CE}" destId="{E2992D87-DA1E-4428-AEA0-78A86745016A}" srcOrd="4" destOrd="0" presId="urn:microsoft.com/office/officeart/2018/2/layout/IconVerticalSolidList"/>
    <dgm:cxn modelId="{DE252492-E9F4-4266-BA93-4D465FFEE430}" type="presParOf" srcId="{240BE704-FC09-4923-B99A-78678969BBB0}" destId="{D1D34390-9C9C-44F5-A7BF-892F6326E7FD}" srcOrd="3" destOrd="0" presId="urn:microsoft.com/office/officeart/2018/2/layout/IconVerticalSolidList"/>
    <dgm:cxn modelId="{8BBAA122-6624-423F-A2E7-54B3CB07D064}" type="presParOf" srcId="{240BE704-FC09-4923-B99A-78678969BBB0}" destId="{3CA2C4CD-079F-4BBA-A152-482216B72058}" srcOrd="4" destOrd="0" presId="urn:microsoft.com/office/officeart/2018/2/layout/IconVerticalSolidList"/>
    <dgm:cxn modelId="{884158D2-36C9-4867-AF75-CF5BD264E36C}" type="presParOf" srcId="{3CA2C4CD-079F-4BBA-A152-482216B72058}" destId="{2D45132D-92E1-403A-9BC1-180708728131}" srcOrd="0" destOrd="0" presId="urn:microsoft.com/office/officeart/2018/2/layout/IconVerticalSolidList"/>
    <dgm:cxn modelId="{E25CED87-7848-4BDD-9166-8847F071859D}" type="presParOf" srcId="{3CA2C4CD-079F-4BBA-A152-482216B72058}" destId="{342D1A99-3B5E-4A13-BFF7-A41A4E4FE4B2}" srcOrd="1" destOrd="0" presId="urn:microsoft.com/office/officeart/2018/2/layout/IconVerticalSolidList"/>
    <dgm:cxn modelId="{35C412DE-EC5A-4E1C-8DED-588AF663EB86}" type="presParOf" srcId="{3CA2C4CD-079F-4BBA-A152-482216B72058}" destId="{9E70F7E6-5BEB-47CD-B62C-96F1E9EC7792}" srcOrd="2" destOrd="0" presId="urn:microsoft.com/office/officeart/2018/2/layout/IconVerticalSolidList"/>
    <dgm:cxn modelId="{0C25A8F1-D69E-4ED5-8C98-89DBD2E3C342}" type="presParOf" srcId="{3CA2C4CD-079F-4BBA-A152-482216B72058}" destId="{B4F0CD34-FC07-43CA-A28B-009A62612450}" srcOrd="3" destOrd="0" presId="urn:microsoft.com/office/officeart/2018/2/layout/IconVerticalSolidList"/>
    <dgm:cxn modelId="{FAF3CEE3-4D87-4168-8111-54FF680AB79D}" type="presParOf" srcId="{3CA2C4CD-079F-4BBA-A152-482216B72058}" destId="{4E6BCCE7-FD11-484F-AD99-F11DB204B893}" srcOrd="4" destOrd="0" presId="urn:microsoft.com/office/officeart/2018/2/layout/IconVerticalSolidList"/>
    <dgm:cxn modelId="{343AA92E-8233-435A-8E33-12E255C3C8CE}" type="presParOf" srcId="{240BE704-FC09-4923-B99A-78678969BBB0}" destId="{7E8D426C-CD2B-4A76-AACC-85D0D57774CD}" srcOrd="5" destOrd="0" presId="urn:microsoft.com/office/officeart/2018/2/layout/IconVerticalSolidList"/>
    <dgm:cxn modelId="{74B7057D-A5F6-41E1-9C25-998A4BDA52D3}" type="presParOf" srcId="{240BE704-FC09-4923-B99A-78678969BBB0}" destId="{CE4234D5-2FB4-404C-9AD9-655248DE064E}" srcOrd="6" destOrd="0" presId="urn:microsoft.com/office/officeart/2018/2/layout/IconVerticalSolidList"/>
    <dgm:cxn modelId="{1EE2DFA3-3337-492B-95D9-3A0FF0B6FC97}" type="presParOf" srcId="{CE4234D5-2FB4-404C-9AD9-655248DE064E}" destId="{2AB08695-7DC5-4228-A268-76083B4D6924}" srcOrd="0" destOrd="0" presId="urn:microsoft.com/office/officeart/2018/2/layout/IconVerticalSolidList"/>
    <dgm:cxn modelId="{A9F5C5D4-7993-471D-9749-C6A60DC2D248}" type="presParOf" srcId="{CE4234D5-2FB4-404C-9AD9-655248DE064E}" destId="{B83D746E-374B-4266-8F1D-B7D219D8BB90}" srcOrd="1" destOrd="0" presId="urn:microsoft.com/office/officeart/2018/2/layout/IconVerticalSolidList"/>
    <dgm:cxn modelId="{329475E5-CE0D-47AE-935E-D1A878F74368}" type="presParOf" srcId="{CE4234D5-2FB4-404C-9AD9-655248DE064E}" destId="{0B34B36A-D230-48DC-A06A-E77607701ABB}" srcOrd="2" destOrd="0" presId="urn:microsoft.com/office/officeart/2018/2/layout/IconVerticalSolidList"/>
    <dgm:cxn modelId="{4901354A-4B48-4356-A2E9-F1354F372722}" type="presParOf" srcId="{CE4234D5-2FB4-404C-9AD9-655248DE064E}" destId="{324FE4D8-79ED-43F6-B073-3097E632EFB6}" srcOrd="3" destOrd="0" presId="urn:microsoft.com/office/officeart/2018/2/layout/IconVerticalSolidList"/>
    <dgm:cxn modelId="{D360F260-226E-4D25-B87B-B5C3A3BFF2FA}" type="presParOf" srcId="{CE4234D5-2FB4-404C-9AD9-655248DE064E}" destId="{191D8121-1464-4D9B-A740-AF3C98E0291F}" srcOrd="4" destOrd="0" presId="urn:microsoft.com/office/officeart/2018/2/layout/IconVerticalSolidList"/>
    <dgm:cxn modelId="{6F5811AD-02D2-4BC3-A512-49CDE68C550C}" type="presParOf" srcId="{240BE704-FC09-4923-B99A-78678969BBB0}" destId="{37AC9D5D-9E2B-4286-B3D8-338C52452915}" srcOrd="7" destOrd="0" presId="urn:microsoft.com/office/officeart/2018/2/layout/IconVerticalSolidList"/>
    <dgm:cxn modelId="{0FFDB4E0-28C1-4AC6-9F06-4E07DAEB1901}" type="presParOf" srcId="{240BE704-FC09-4923-B99A-78678969BBB0}" destId="{74759807-FAF3-49FD-B5E4-20A40FE45CA9}" srcOrd="8" destOrd="0" presId="urn:microsoft.com/office/officeart/2018/2/layout/IconVerticalSolidList"/>
    <dgm:cxn modelId="{340C66D4-13B8-4C0A-B7A3-8190B9E6B33C}" type="presParOf" srcId="{74759807-FAF3-49FD-B5E4-20A40FE45CA9}" destId="{64E31275-57DA-4438-AE26-8C4770779517}" srcOrd="0" destOrd="0" presId="urn:microsoft.com/office/officeart/2018/2/layout/IconVerticalSolidList"/>
    <dgm:cxn modelId="{6230A3E1-CB24-4A64-A3ED-6E9102A759B9}" type="presParOf" srcId="{74759807-FAF3-49FD-B5E4-20A40FE45CA9}" destId="{4D8CE2FB-18C5-4847-A825-623AC7992BC3}" srcOrd="1" destOrd="0" presId="urn:microsoft.com/office/officeart/2018/2/layout/IconVerticalSolidList"/>
    <dgm:cxn modelId="{0728E21A-D7B3-4B3B-B75F-7617D587B288}" type="presParOf" srcId="{74759807-FAF3-49FD-B5E4-20A40FE45CA9}" destId="{7A110E0A-CD35-4580-84BD-C3FB8A251E7C}" srcOrd="2" destOrd="0" presId="urn:microsoft.com/office/officeart/2018/2/layout/IconVerticalSolidList"/>
    <dgm:cxn modelId="{136194C6-73F6-4361-A17E-F7203C0812ED}" type="presParOf" srcId="{74759807-FAF3-49FD-B5E4-20A40FE45CA9}" destId="{5B77F3E5-DD5D-4D45-89D3-75F55BC170D0}" srcOrd="3" destOrd="0" presId="urn:microsoft.com/office/officeart/2018/2/layout/IconVerticalSolidList"/>
    <dgm:cxn modelId="{0277B748-ED32-4BDB-B066-FDD0B592DFD3}" type="presParOf" srcId="{74759807-FAF3-49FD-B5E4-20A40FE45CA9}" destId="{CF429A8F-9C01-4BA5-80E2-4FA3E4C4C16A}" srcOrd="4" destOrd="0" presId="urn:microsoft.com/office/officeart/2018/2/layout/IconVerticalSolidList"/>
    <dgm:cxn modelId="{5D3C8743-10FB-40F1-B821-55C5754B48E5}" type="presParOf" srcId="{240BE704-FC09-4923-B99A-78678969BBB0}" destId="{0693D037-E3E5-430B-971F-A5BB0EFD95C8}" srcOrd="9" destOrd="0" presId="urn:microsoft.com/office/officeart/2018/2/layout/IconVerticalSolidList"/>
    <dgm:cxn modelId="{5A0764B8-CBF3-4EC0-B330-71227D7D8A5E}" type="presParOf" srcId="{240BE704-FC09-4923-B99A-78678969BBB0}" destId="{C78A7D20-BF9B-406C-BB99-DAD3581F2F6E}" srcOrd="10" destOrd="0" presId="urn:microsoft.com/office/officeart/2018/2/layout/IconVerticalSolidList"/>
    <dgm:cxn modelId="{84BD6667-5EDF-4DD3-8695-16B1F970C078}" type="presParOf" srcId="{C78A7D20-BF9B-406C-BB99-DAD3581F2F6E}" destId="{E5D31092-AC76-41F8-8029-3F4BD9CC7681}" srcOrd="0" destOrd="0" presId="urn:microsoft.com/office/officeart/2018/2/layout/IconVerticalSolidList"/>
    <dgm:cxn modelId="{0E18E543-8A97-4EED-8609-C8B58A85247D}" type="presParOf" srcId="{C78A7D20-BF9B-406C-BB99-DAD3581F2F6E}" destId="{3F23281C-D9EA-4FA1-936E-C2E4D754F999}" srcOrd="1" destOrd="0" presId="urn:microsoft.com/office/officeart/2018/2/layout/IconVerticalSolidList"/>
    <dgm:cxn modelId="{F6B13385-98F0-4616-BE6B-C4034726E8A5}" type="presParOf" srcId="{C78A7D20-BF9B-406C-BB99-DAD3581F2F6E}" destId="{13EBF988-E234-4D34-B1DB-A86360CBC7D9}" srcOrd="2" destOrd="0" presId="urn:microsoft.com/office/officeart/2018/2/layout/IconVerticalSolidList"/>
    <dgm:cxn modelId="{1002C822-BDBB-4BD9-9B88-2468E4065333}" type="presParOf" srcId="{C78A7D20-BF9B-406C-BB99-DAD3581F2F6E}" destId="{F2BC281E-C356-4716-AC3B-BEA736E8FC67}" srcOrd="3" destOrd="0" presId="urn:microsoft.com/office/officeart/2018/2/layout/IconVerticalSolidList"/>
    <dgm:cxn modelId="{5FF7ECE8-7ADD-4903-98C6-7D378AA78F5B}" type="presParOf" srcId="{C78A7D20-BF9B-406C-BB99-DAD3581F2F6E}" destId="{6C88E2DF-7725-484E-A6D6-54FB3A922D24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7DC306E-5DB6-4EF3-8008-09F71980C255}" type="doc">
      <dgm:prSet loTypeId="urn:microsoft.com/office/officeart/2005/8/layout/cycle8" loCatId="cycle" qsTypeId="urn:microsoft.com/office/officeart/2005/8/quickstyle/simple5" qsCatId="simple" csTypeId="urn:microsoft.com/office/officeart/2005/8/colors/colorful5" csCatId="colorful" phldr="1"/>
      <dgm:spPr/>
    </dgm:pt>
    <dgm:pt modelId="{9D3925C6-B2AC-40A9-B219-F7BD10BB6BFA}">
      <dgm:prSet phldrT="[Text]" phldr="0"/>
      <dgm:spPr/>
      <dgm:t>
        <a:bodyPr/>
        <a:lstStyle/>
        <a:p>
          <a:pPr rtl="0"/>
          <a:r>
            <a:rPr lang="en-GB">
              <a:latin typeface="Franklin Gothic Book" panose="020B0503020102020204"/>
            </a:rPr>
            <a:t> Introduction with ROS </a:t>
          </a:r>
          <a:r>
            <a:rPr lang="en-GB" err="1">
              <a:latin typeface="Franklin Gothic Book" panose="020B0503020102020204"/>
            </a:rPr>
            <a:t>ueye</a:t>
          </a:r>
          <a:r>
            <a:rPr lang="en-GB">
              <a:latin typeface="Franklin Gothic Book" panose="020B0503020102020204"/>
            </a:rPr>
            <a:t> _cam and TurtleBot3 </a:t>
          </a:r>
          <a:endParaRPr lang="en-GB"/>
        </a:p>
      </dgm:t>
    </dgm:pt>
    <dgm:pt modelId="{1F576258-D9A2-405D-A251-D8458B877A73}" type="parTrans" cxnId="{B4C595AC-CD31-41EC-938D-629EB93F332C}">
      <dgm:prSet/>
      <dgm:spPr/>
      <dgm:t>
        <a:bodyPr/>
        <a:lstStyle/>
        <a:p>
          <a:endParaRPr lang="en-GB"/>
        </a:p>
      </dgm:t>
    </dgm:pt>
    <dgm:pt modelId="{A5380591-D518-4873-94A0-A7CCCA86582D}" type="sibTrans" cxnId="{B4C595AC-CD31-41EC-938D-629EB93F332C}">
      <dgm:prSet/>
      <dgm:spPr/>
      <dgm:t>
        <a:bodyPr/>
        <a:lstStyle/>
        <a:p>
          <a:endParaRPr lang="en-GB"/>
        </a:p>
      </dgm:t>
    </dgm:pt>
    <dgm:pt modelId="{E725A4D8-9075-4834-B423-1FE6DE3E94C6}">
      <dgm:prSet phldrT="[Text]" phldr="0"/>
      <dgm:spPr/>
      <dgm:t>
        <a:bodyPr/>
        <a:lstStyle/>
        <a:p>
          <a:pPr rtl="0"/>
          <a:r>
            <a:rPr lang="en-GB">
              <a:latin typeface="Franklin Gothic Book" panose="020B0503020102020204"/>
            </a:rPr>
            <a:t> Exploring techniques to estimate pose of the robot.</a:t>
          </a:r>
          <a:endParaRPr lang="en-GB"/>
        </a:p>
      </dgm:t>
    </dgm:pt>
    <dgm:pt modelId="{1D5B5F27-F20F-4C3A-A7DB-CD971DD97DFF}" type="parTrans" cxnId="{F1FF0C68-3247-4C03-BBEF-508F155DBE75}">
      <dgm:prSet/>
      <dgm:spPr/>
      <dgm:t>
        <a:bodyPr/>
        <a:lstStyle/>
        <a:p>
          <a:endParaRPr lang="en-GB"/>
        </a:p>
      </dgm:t>
    </dgm:pt>
    <dgm:pt modelId="{904B1FBD-4B48-4CE3-8459-3FF197300C67}" type="sibTrans" cxnId="{F1FF0C68-3247-4C03-BBEF-508F155DBE75}">
      <dgm:prSet/>
      <dgm:spPr/>
      <dgm:t>
        <a:bodyPr/>
        <a:lstStyle/>
        <a:p>
          <a:endParaRPr lang="en-GB"/>
        </a:p>
      </dgm:t>
    </dgm:pt>
    <dgm:pt modelId="{0A5E1EAB-C13D-476F-B3BD-7D60A3B4118E}">
      <dgm:prSet phldrT="[Text]" phldr="0"/>
      <dgm:spPr/>
      <dgm:t>
        <a:bodyPr/>
        <a:lstStyle/>
        <a:p>
          <a:pPr rtl="0"/>
          <a:r>
            <a:rPr lang="en-GB">
              <a:latin typeface="Franklin Gothic Book" panose="020B0503020102020204"/>
            </a:rPr>
            <a:t> Designing a control loop for the robot.</a:t>
          </a:r>
          <a:endParaRPr lang="en-GB"/>
        </a:p>
      </dgm:t>
    </dgm:pt>
    <dgm:pt modelId="{26232418-0120-433C-BE0B-570457F775BA}" type="parTrans" cxnId="{E3EEACBD-4154-46FA-81F6-C55297259535}">
      <dgm:prSet/>
      <dgm:spPr/>
      <dgm:t>
        <a:bodyPr/>
        <a:lstStyle/>
        <a:p>
          <a:endParaRPr lang="en-GB"/>
        </a:p>
      </dgm:t>
    </dgm:pt>
    <dgm:pt modelId="{348E08C2-A8B4-4260-8D0C-90FAA9478F34}" type="sibTrans" cxnId="{E3EEACBD-4154-46FA-81F6-C55297259535}">
      <dgm:prSet/>
      <dgm:spPr/>
      <dgm:t>
        <a:bodyPr/>
        <a:lstStyle/>
        <a:p>
          <a:endParaRPr lang="en-GB"/>
        </a:p>
      </dgm:t>
    </dgm:pt>
    <dgm:pt modelId="{F3A5E330-A99D-4ACD-A34D-7F835FBDAEBD}">
      <dgm:prSet phldr="0"/>
      <dgm:spPr/>
      <dgm:t>
        <a:bodyPr/>
        <a:lstStyle/>
        <a:p>
          <a:pPr rtl="0"/>
          <a:r>
            <a:rPr lang="en-GB">
              <a:latin typeface="Franklin Gothic Book" panose="020B0503020102020204"/>
            </a:rPr>
            <a:t> Parking of the robot.</a:t>
          </a:r>
        </a:p>
      </dgm:t>
    </dgm:pt>
    <dgm:pt modelId="{0488D145-EC3E-4B9A-BEB5-FE535453613A}" type="parTrans" cxnId="{F771DF7E-2886-43D9-B41C-FB5C244DD747}">
      <dgm:prSet/>
      <dgm:spPr/>
    </dgm:pt>
    <dgm:pt modelId="{B639D2EC-0385-4167-B152-78DD2ADB330D}" type="sibTrans" cxnId="{F771DF7E-2886-43D9-B41C-FB5C244DD747}">
      <dgm:prSet/>
      <dgm:spPr/>
    </dgm:pt>
    <dgm:pt modelId="{E421A132-038B-44B1-8B79-B8F41D8188F9}">
      <dgm:prSet phldr="0"/>
      <dgm:spPr/>
      <dgm:t>
        <a:bodyPr/>
        <a:lstStyle/>
        <a:p>
          <a:pPr rtl="0"/>
          <a:r>
            <a:rPr lang="en-GB">
              <a:latin typeface="Franklin Gothic Book" panose="020B0503020102020204"/>
            </a:rPr>
            <a:t> Obstacle avoidance from the lidar data.</a:t>
          </a:r>
        </a:p>
      </dgm:t>
    </dgm:pt>
    <dgm:pt modelId="{309D0BDE-E9C2-4082-89DE-EE9AD91EF51E}" type="parTrans" cxnId="{1D9D9873-7EA1-4DFD-8493-FCACB01167FD}">
      <dgm:prSet/>
      <dgm:spPr/>
    </dgm:pt>
    <dgm:pt modelId="{A3AB5F77-F439-4780-A044-D0B81067CD6A}" type="sibTrans" cxnId="{1D9D9873-7EA1-4DFD-8493-FCACB01167FD}">
      <dgm:prSet/>
      <dgm:spPr/>
    </dgm:pt>
    <dgm:pt modelId="{D746743C-24C5-4015-9947-1318BEA3D1B4}" type="pres">
      <dgm:prSet presAssocID="{27DC306E-5DB6-4EF3-8008-09F71980C255}" presName="compositeShape" presStyleCnt="0">
        <dgm:presLayoutVars>
          <dgm:chMax val="7"/>
          <dgm:dir/>
          <dgm:resizeHandles val="exact"/>
        </dgm:presLayoutVars>
      </dgm:prSet>
      <dgm:spPr/>
    </dgm:pt>
    <dgm:pt modelId="{E7A38224-AA3F-487D-A238-0FACE8248FAA}" type="pres">
      <dgm:prSet presAssocID="{27DC306E-5DB6-4EF3-8008-09F71980C255}" presName="wedge1" presStyleLbl="node1" presStyleIdx="0" presStyleCnt="5" custScaleX="100266" custScaleY="100490"/>
      <dgm:spPr/>
    </dgm:pt>
    <dgm:pt modelId="{04D92FB4-DF81-4477-87E7-B0FC2AB6EE25}" type="pres">
      <dgm:prSet presAssocID="{27DC306E-5DB6-4EF3-8008-09F71980C255}" presName="dummy1a" presStyleCnt="0"/>
      <dgm:spPr/>
    </dgm:pt>
    <dgm:pt modelId="{0673C69E-21C3-4400-BCA2-6B33500A7AB8}" type="pres">
      <dgm:prSet presAssocID="{27DC306E-5DB6-4EF3-8008-09F71980C255}" presName="dummy1b" presStyleCnt="0"/>
      <dgm:spPr/>
    </dgm:pt>
    <dgm:pt modelId="{49DAC3AF-D1BC-4391-9691-D6B1162F3DFA}" type="pres">
      <dgm:prSet presAssocID="{27DC306E-5DB6-4EF3-8008-09F71980C255}" presName="wedge1Tx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C802307E-D2EC-406C-BD7F-8116B8EB37FC}" type="pres">
      <dgm:prSet presAssocID="{27DC306E-5DB6-4EF3-8008-09F71980C255}" presName="wedge2" presStyleLbl="node1" presStyleIdx="1" presStyleCnt="5"/>
      <dgm:spPr/>
    </dgm:pt>
    <dgm:pt modelId="{A92A2188-2EB7-4954-988D-BA1FC169AB0D}" type="pres">
      <dgm:prSet presAssocID="{27DC306E-5DB6-4EF3-8008-09F71980C255}" presName="dummy2a" presStyleCnt="0"/>
      <dgm:spPr/>
    </dgm:pt>
    <dgm:pt modelId="{53A05C4E-2CF8-425C-88F5-C484D33434A6}" type="pres">
      <dgm:prSet presAssocID="{27DC306E-5DB6-4EF3-8008-09F71980C255}" presName="dummy2b" presStyleCnt="0"/>
      <dgm:spPr/>
    </dgm:pt>
    <dgm:pt modelId="{A9ED98E1-39F1-42B4-B83A-97F83AB24236}" type="pres">
      <dgm:prSet presAssocID="{27DC306E-5DB6-4EF3-8008-09F71980C255}" presName="wedge2Tx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2402C23F-DB20-4980-A39F-4315673D4B72}" type="pres">
      <dgm:prSet presAssocID="{27DC306E-5DB6-4EF3-8008-09F71980C255}" presName="wedge3" presStyleLbl="node1" presStyleIdx="2" presStyleCnt="5"/>
      <dgm:spPr/>
    </dgm:pt>
    <dgm:pt modelId="{B7D4233D-0723-4E32-9E9C-F8E12520CB8E}" type="pres">
      <dgm:prSet presAssocID="{27DC306E-5DB6-4EF3-8008-09F71980C255}" presName="dummy3a" presStyleCnt="0"/>
      <dgm:spPr/>
    </dgm:pt>
    <dgm:pt modelId="{F48E6008-AA4B-4B04-8233-8CCFBC24627D}" type="pres">
      <dgm:prSet presAssocID="{27DC306E-5DB6-4EF3-8008-09F71980C255}" presName="dummy3b" presStyleCnt="0"/>
      <dgm:spPr/>
    </dgm:pt>
    <dgm:pt modelId="{BA6CCB06-331C-44D8-9602-6B9D18ABA4C9}" type="pres">
      <dgm:prSet presAssocID="{27DC306E-5DB6-4EF3-8008-09F71980C255}" presName="wedge3Tx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B203289F-A8EE-49FB-8D86-7C81E3371C48}" type="pres">
      <dgm:prSet presAssocID="{27DC306E-5DB6-4EF3-8008-09F71980C255}" presName="wedge4" presStyleLbl="node1" presStyleIdx="3" presStyleCnt="5"/>
      <dgm:spPr/>
    </dgm:pt>
    <dgm:pt modelId="{CCA89C78-A239-41F5-BF6E-99C1D85257D5}" type="pres">
      <dgm:prSet presAssocID="{27DC306E-5DB6-4EF3-8008-09F71980C255}" presName="dummy4a" presStyleCnt="0"/>
      <dgm:spPr/>
    </dgm:pt>
    <dgm:pt modelId="{985ABB71-4316-46C2-AC81-8AAA1E5D3D40}" type="pres">
      <dgm:prSet presAssocID="{27DC306E-5DB6-4EF3-8008-09F71980C255}" presName="dummy4b" presStyleCnt="0"/>
      <dgm:spPr/>
    </dgm:pt>
    <dgm:pt modelId="{70FFFB4F-1120-46A9-BBF9-3A64940CA086}" type="pres">
      <dgm:prSet presAssocID="{27DC306E-5DB6-4EF3-8008-09F71980C255}" presName="wedge4Tx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95CB5D1F-9708-439E-A690-3FCFD5C53116}" type="pres">
      <dgm:prSet presAssocID="{27DC306E-5DB6-4EF3-8008-09F71980C255}" presName="wedge5" presStyleLbl="node1" presStyleIdx="4" presStyleCnt="5"/>
      <dgm:spPr/>
    </dgm:pt>
    <dgm:pt modelId="{C3DAA1D7-4AC3-4E00-AB95-785172669414}" type="pres">
      <dgm:prSet presAssocID="{27DC306E-5DB6-4EF3-8008-09F71980C255}" presName="dummy5a" presStyleCnt="0"/>
      <dgm:spPr/>
    </dgm:pt>
    <dgm:pt modelId="{66436644-8D35-4FD5-A595-E9A8F83DEC23}" type="pres">
      <dgm:prSet presAssocID="{27DC306E-5DB6-4EF3-8008-09F71980C255}" presName="dummy5b" presStyleCnt="0"/>
      <dgm:spPr/>
    </dgm:pt>
    <dgm:pt modelId="{63B86C4C-42AB-475F-9EB7-C897DB44BE83}" type="pres">
      <dgm:prSet presAssocID="{27DC306E-5DB6-4EF3-8008-09F71980C255}" presName="wedge5Tx" presStyleLbl="node1" presStyleIdx="4" presStyleCnt="5">
        <dgm:presLayoutVars>
          <dgm:chMax val="0"/>
          <dgm:chPref val="0"/>
          <dgm:bulletEnabled val="1"/>
        </dgm:presLayoutVars>
      </dgm:prSet>
      <dgm:spPr/>
    </dgm:pt>
    <dgm:pt modelId="{8E667075-7749-4036-B10C-BF51EFE45FF8}" type="pres">
      <dgm:prSet presAssocID="{A5380591-D518-4873-94A0-A7CCCA86582D}" presName="arrowWedge1" presStyleLbl="fgSibTrans2D1" presStyleIdx="0" presStyleCnt="5"/>
      <dgm:spPr/>
    </dgm:pt>
    <dgm:pt modelId="{6A1E471E-3BDA-44CC-BC9D-B34EDCA17068}" type="pres">
      <dgm:prSet presAssocID="{904B1FBD-4B48-4CE3-8459-3FF197300C67}" presName="arrowWedge2" presStyleLbl="fgSibTrans2D1" presStyleIdx="1" presStyleCnt="5"/>
      <dgm:spPr/>
    </dgm:pt>
    <dgm:pt modelId="{5C53DACF-ED00-4547-9C6F-641275BA1A47}" type="pres">
      <dgm:prSet presAssocID="{348E08C2-A8B4-4260-8D0C-90FAA9478F34}" presName="arrowWedge3" presStyleLbl="fgSibTrans2D1" presStyleIdx="2" presStyleCnt="5"/>
      <dgm:spPr/>
    </dgm:pt>
    <dgm:pt modelId="{39D42487-2F4D-4AAA-AB87-8D30CD01CCC1}" type="pres">
      <dgm:prSet presAssocID="{B639D2EC-0385-4167-B152-78DD2ADB330D}" presName="arrowWedge4" presStyleLbl="fgSibTrans2D1" presStyleIdx="3" presStyleCnt="5"/>
      <dgm:spPr/>
    </dgm:pt>
    <dgm:pt modelId="{94F34F96-9621-4991-9A08-B8F05B84B9B3}" type="pres">
      <dgm:prSet presAssocID="{A3AB5F77-F439-4780-A044-D0B81067CD6A}" presName="arrowWedge5" presStyleLbl="fgSibTrans2D1" presStyleIdx="4" presStyleCnt="5"/>
      <dgm:spPr/>
    </dgm:pt>
  </dgm:ptLst>
  <dgm:cxnLst>
    <dgm:cxn modelId="{F012CC09-11C4-42C1-B7B3-FBF094022D82}" type="presOf" srcId="{9D3925C6-B2AC-40A9-B219-F7BD10BB6BFA}" destId="{49DAC3AF-D1BC-4391-9691-D6B1162F3DFA}" srcOrd="1" destOrd="0" presId="urn:microsoft.com/office/officeart/2005/8/layout/cycle8"/>
    <dgm:cxn modelId="{0DBB152A-0C95-4BF5-B097-272784C85DF7}" type="presOf" srcId="{E421A132-038B-44B1-8B79-B8F41D8188F9}" destId="{63B86C4C-42AB-475F-9EB7-C897DB44BE83}" srcOrd="1" destOrd="0" presId="urn:microsoft.com/office/officeart/2005/8/layout/cycle8"/>
    <dgm:cxn modelId="{98E6813E-15F6-49A4-8044-5A6335F37570}" type="presOf" srcId="{0A5E1EAB-C13D-476F-B3BD-7D60A3B4118E}" destId="{BA6CCB06-331C-44D8-9602-6B9D18ABA4C9}" srcOrd="1" destOrd="0" presId="urn:microsoft.com/office/officeart/2005/8/layout/cycle8"/>
    <dgm:cxn modelId="{F71A2F5C-C3F6-4E6F-B2D2-46B07A7C9E20}" type="presOf" srcId="{E725A4D8-9075-4834-B423-1FE6DE3E94C6}" destId="{C802307E-D2EC-406C-BD7F-8116B8EB37FC}" srcOrd="0" destOrd="0" presId="urn:microsoft.com/office/officeart/2005/8/layout/cycle8"/>
    <dgm:cxn modelId="{2A78775F-3A6A-49C0-8A80-5799C5ACC42D}" type="presOf" srcId="{27DC306E-5DB6-4EF3-8008-09F71980C255}" destId="{D746743C-24C5-4015-9947-1318BEA3D1B4}" srcOrd="0" destOrd="0" presId="urn:microsoft.com/office/officeart/2005/8/layout/cycle8"/>
    <dgm:cxn modelId="{F1FF0C68-3247-4C03-BBEF-508F155DBE75}" srcId="{27DC306E-5DB6-4EF3-8008-09F71980C255}" destId="{E725A4D8-9075-4834-B423-1FE6DE3E94C6}" srcOrd="1" destOrd="0" parTransId="{1D5B5F27-F20F-4C3A-A7DB-CD971DD97DFF}" sibTransId="{904B1FBD-4B48-4CE3-8459-3FF197300C67}"/>
    <dgm:cxn modelId="{7637314C-9F03-4DC4-821F-D20DF031F158}" type="presOf" srcId="{E725A4D8-9075-4834-B423-1FE6DE3E94C6}" destId="{A9ED98E1-39F1-42B4-B83A-97F83AB24236}" srcOrd="1" destOrd="0" presId="urn:microsoft.com/office/officeart/2005/8/layout/cycle8"/>
    <dgm:cxn modelId="{1D9D9873-7EA1-4DFD-8493-FCACB01167FD}" srcId="{27DC306E-5DB6-4EF3-8008-09F71980C255}" destId="{E421A132-038B-44B1-8B79-B8F41D8188F9}" srcOrd="4" destOrd="0" parTransId="{309D0BDE-E9C2-4082-89DE-EE9AD91EF51E}" sibTransId="{A3AB5F77-F439-4780-A044-D0B81067CD6A}"/>
    <dgm:cxn modelId="{C1D1815A-31D5-4E49-823E-F2C5980B476F}" type="presOf" srcId="{E421A132-038B-44B1-8B79-B8F41D8188F9}" destId="{95CB5D1F-9708-439E-A690-3FCFD5C53116}" srcOrd="0" destOrd="0" presId="urn:microsoft.com/office/officeart/2005/8/layout/cycle8"/>
    <dgm:cxn modelId="{F771DF7E-2886-43D9-B41C-FB5C244DD747}" srcId="{27DC306E-5DB6-4EF3-8008-09F71980C255}" destId="{F3A5E330-A99D-4ACD-A34D-7F835FBDAEBD}" srcOrd="3" destOrd="0" parTransId="{0488D145-EC3E-4B9A-BEB5-FE535453613A}" sibTransId="{B639D2EC-0385-4167-B152-78DD2ADB330D}"/>
    <dgm:cxn modelId="{161A1A8D-99D5-4412-9AEC-FD38CAB28A14}" type="presOf" srcId="{F3A5E330-A99D-4ACD-A34D-7F835FBDAEBD}" destId="{B203289F-A8EE-49FB-8D86-7C81E3371C48}" srcOrd="0" destOrd="0" presId="urn:microsoft.com/office/officeart/2005/8/layout/cycle8"/>
    <dgm:cxn modelId="{34281F94-B6E4-4B77-A27B-064C631F4919}" type="presOf" srcId="{F3A5E330-A99D-4ACD-A34D-7F835FBDAEBD}" destId="{70FFFB4F-1120-46A9-BBF9-3A64940CA086}" srcOrd="1" destOrd="0" presId="urn:microsoft.com/office/officeart/2005/8/layout/cycle8"/>
    <dgm:cxn modelId="{B34CF0A0-E178-43AB-886D-7CB5CEDFFB35}" type="presOf" srcId="{0A5E1EAB-C13D-476F-B3BD-7D60A3B4118E}" destId="{2402C23F-DB20-4980-A39F-4315673D4B72}" srcOrd="0" destOrd="0" presId="urn:microsoft.com/office/officeart/2005/8/layout/cycle8"/>
    <dgm:cxn modelId="{B4C595AC-CD31-41EC-938D-629EB93F332C}" srcId="{27DC306E-5DB6-4EF3-8008-09F71980C255}" destId="{9D3925C6-B2AC-40A9-B219-F7BD10BB6BFA}" srcOrd="0" destOrd="0" parTransId="{1F576258-D9A2-405D-A251-D8458B877A73}" sibTransId="{A5380591-D518-4873-94A0-A7CCCA86582D}"/>
    <dgm:cxn modelId="{E3EEACBD-4154-46FA-81F6-C55297259535}" srcId="{27DC306E-5DB6-4EF3-8008-09F71980C255}" destId="{0A5E1EAB-C13D-476F-B3BD-7D60A3B4118E}" srcOrd="2" destOrd="0" parTransId="{26232418-0120-433C-BE0B-570457F775BA}" sibTransId="{348E08C2-A8B4-4260-8D0C-90FAA9478F34}"/>
    <dgm:cxn modelId="{9FB0BED1-6074-474F-B301-0C8C6F40E5C1}" type="presOf" srcId="{9D3925C6-B2AC-40A9-B219-F7BD10BB6BFA}" destId="{E7A38224-AA3F-487D-A238-0FACE8248FAA}" srcOrd="0" destOrd="0" presId="urn:microsoft.com/office/officeart/2005/8/layout/cycle8"/>
    <dgm:cxn modelId="{B5C72500-1369-4172-843C-B99E6E9AFE0F}" type="presParOf" srcId="{D746743C-24C5-4015-9947-1318BEA3D1B4}" destId="{E7A38224-AA3F-487D-A238-0FACE8248FAA}" srcOrd="0" destOrd="0" presId="urn:microsoft.com/office/officeart/2005/8/layout/cycle8"/>
    <dgm:cxn modelId="{7589EBB4-6E2A-4337-94DB-87F64110A09B}" type="presParOf" srcId="{D746743C-24C5-4015-9947-1318BEA3D1B4}" destId="{04D92FB4-DF81-4477-87E7-B0FC2AB6EE25}" srcOrd="1" destOrd="0" presId="urn:microsoft.com/office/officeart/2005/8/layout/cycle8"/>
    <dgm:cxn modelId="{6736AC48-00F2-49F8-A04F-60763CA31426}" type="presParOf" srcId="{D746743C-24C5-4015-9947-1318BEA3D1B4}" destId="{0673C69E-21C3-4400-BCA2-6B33500A7AB8}" srcOrd="2" destOrd="0" presId="urn:microsoft.com/office/officeart/2005/8/layout/cycle8"/>
    <dgm:cxn modelId="{40B52931-B6BD-4629-B761-FAADD58619F6}" type="presParOf" srcId="{D746743C-24C5-4015-9947-1318BEA3D1B4}" destId="{49DAC3AF-D1BC-4391-9691-D6B1162F3DFA}" srcOrd="3" destOrd="0" presId="urn:microsoft.com/office/officeart/2005/8/layout/cycle8"/>
    <dgm:cxn modelId="{12FF996B-5710-4983-89BC-C20B3CEA69D9}" type="presParOf" srcId="{D746743C-24C5-4015-9947-1318BEA3D1B4}" destId="{C802307E-D2EC-406C-BD7F-8116B8EB37FC}" srcOrd="4" destOrd="0" presId="urn:microsoft.com/office/officeart/2005/8/layout/cycle8"/>
    <dgm:cxn modelId="{94FE8C15-5B1C-4F84-ACBE-6E5D73914BCA}" type="presParOf" srcId="{D746743C-24C5-4015-9947-1318BEA3D1B4}" destId="{A92A2188-2EB7-4954-988D-BA1FC169AB0D}" srcOrd="5" destOrd="0" presId="urn:microsoft.com/office/officeart/2005/8/layout/cycle8"/>
    <dgm:cxn modelId="{4F1C9C30-E300-4F2A-9ED5-5D6AF6D8A045}" type="presParOf" srcId="{D746743C-24C5-4015-9947-1318BEA3D1B4}" destId="{53A05C4E-2CF8-425C-88F5-C484D33434A6}" srcOrd="6" destOrd="0" presId="urn:microsoft.com/office/officeart/2005/8/layout/cycle8"/>
    <dgm:cxn modelId="{9B3AABD4-4261-4C01-8A17-D35E530BFD3D}" type="presParOf" srcId="{D746743C-24C5-4015-9947-1318BEA3D1B4}" destId="{A9ED98E1-39F1-42B4-B83A-97F83AB24236}" srcOrd="7" destOrd="0" presId="urn:microsoft.com/office/officeart/2005/8/layout/cycle8"/>
    <dgm:cxn modelId="{C634BFFE-0C53-4CE0-A8A3-649EA32AA2BF}" type="presParOf" srcId="{D746743C-24C5-4015-9947-1318BEA3D1B4}" destId="{2402C23F-DB20-4980-A39F-4315673D4B72}" srcOrd="8" destOrd="0" presId="urn:microsoft.com/office/officeart/2005/8/layout/cycle8"/>
    <dgm:cxn modelId="{C0EA2CB6-0A03-4BB1-91E6-312B02A18E7A}" type="presParOf" srcId="{D746743C-24C5-4015-9947-1318BEA3D1B4}" destId="{B7D4233D-0723-4E32-9E9C-F8E12520CB8E}" srcOrd="9" destOrd="0" presId="urn:microsoft.com/office/officeart/2005/8/layout/cycle8"/>
    <dgm:cxn modelId="{9761FB4B-D8C5-41C3-B298-DFD7D0DC35F4}" type="presParOf" srcId="{D746743C-24C5-4015-9947-1318BEA3D1B4}" destId="{F48E6008-AA4B-4B04-8233-8CCFBC24627D}" srcOrd="10" destOrd="0" presId="urn:microsoft.com/office/officeart/2005/8/layout/cycle8"/>
    <dgm:cxn modelId="{6983732E-AAC8-4EDB-A0E1-8C6B7263DF41}" type="presParOf" srcId="{D746743C-24C5-4015-9947-1318BEA3D1B4}" destId="{BA6CCB06-331C-44D8-9602-6B9D18ABA4C9}" srcOrd="11" destOrd="0" presId="urn:microsoft.com/office/officeart/2005/8/layout/cycle8"/>
    <dgm:cxn modelId="{AB97B961-4046-40A8-8702-7754547636A2}" type="presParOf" srcId="{D746743C-24C5-4015-9947-1318BEA3D1B4}" destId="{B203289F-A8EE-49FB-8D86-7C81E3371C48}" srcOrd="12" destOrd="0" presId="urn:microsoft.com/office/officeart/2005/8/layout/cycle8"/>
    <dgm:cxn modelId="{421B6C40-75DD-4A07-813F-73FD9642E738}" type="presParOf" srcId="{D746743C-24C5-4015-9947-1318BEA3D1B4}" destId="{CCA89C78-A239-41F5-BF6E-99C1D85257D5}" srcOrd="13" destOrd="0" presId="urn:microsoft.com/office/officeart/2005/8/layout/cycle8"/>
    <dgm:cxn modelId="{F2C3A88D-2DF1-436B-B493-5F4C500F0DEB}" type="presParOf" srcId="{D746743C-24C5-4015-9947-1318BEA3D1B4}" destId="{985ABB71-4316-46C2-AC81-8AAA1E5D3D40}" srcOrd="14" destOrd="0" presId="urn:microsoft.com/office/officeart/2005/8/layout/cycle8"/>
    <dgm:cxn modelId="{A5BB9A38-14E6-459D-BC89-2E640B47F1F7}" type="presParOf" srcId="{D746743C-24C5-4015-9947-1318BEA3D1B4}" destId="{70FFFB4F-1120-46A9-BBF9-3A64940CA086}" srcOrd="15" destOrd="0" presId="urn:microsoft.com/office/officeart/2005/8/layout/cycle8"/>
    <dgm:cxn modelId="{4C9C5CB8-C973-43EF-B008-711FAD78F9AC}" type="presParOf" srcId="{D746743C-24C5-4015-9947-1318BEA3D1B4}" destId="{95CB5D1F-9708-439E-A690-3FCFD5C53116}" srcOrd="16" destOrd="0" presId="urn:microsoft.com/office/officeart/2005/8/layout/cycle8"/>
    <dgm:cxn modelId="{8362C63F-725D-47FC-B55C-FDE6274AC4AE}" type="presParOf" srcId="{D746743C-24C5-4015-9947-1318BEA3D1B4}" destId="{C3DAA1D7-4AC3-4E00-AB95-785172669414}" srcOrd="17" destOrd="0" presId="urn:microsoft.com/office/officeart/2005/8/layout/cycle8"/>
    <dgm:cxn modelId="{4C59CD9D-B774-4223-8032-86D8420CC47F}" type="presParOf" srcId="{D746743C-24C5-4015-9947-1318BEA3D1B4}" destId="{66436644-8D35-4FD5-A595-E9A8F83DEC23}" srcOrd="18" destOrd="0" presId="urn:microsoft.com/office/officeart/2005/8/layout/cycle8"/>
    <dgm:cxn modelId="{0F545C2B-1C38-405F-B3F4-A38841F013CD}" type="presParOf" srcId="{D746743C-24C5-4015-9947-1318BEA3D1B4}" destId="{63B86C4C-42AB-475F-9EB7-C897DB44BE83}" srcOrd="19" destOrd="0" presId="urn:microsoft.com/office/officeart/2005/8/layout/cycle8"/>
    <dgm:cxn modelId="{D1BCCFE6-516C-4131-97F1-EAD2244958D9}" type="presParOf" srcId="{D746743C-24C5-4015-9947-1318BEA3D1B4}" destId="{8E667075-7749-4036-B10C-BF51EFE45FF8}" srcOrd="20" destOrd="0" presId="urn:microsoft.com/office/officeart/2005/8/layout/cycle8"/>
    <dgm:cxn modelId="{F4C6768D-34AB-4F0C-83C7-236F54482369}" type="presParOf" srcId="{D746743C-24C5-4015-9947-1318BEA3D1B4}" destId="{6A1E471E-3BDA-44CC-BC9D-B34EDCA17068}" srcOrd="21" destOrd="0" presId="urn:microsoft.com/office/officeart/2005/8/layout/cycle8"/>
    <dgm:cxn modelId="{CF002F59-A862-43EB-A06D-9DB1E0D1DAD6}" type="presParOf" srcId="{D746743C-24C5-4015-9947-1318BEA3D1B4}" destId="{5C53DACF-ED00-4547-9C6F-641275BA1A47}" srcOrd="22" destOrd="0" presId="urn:microsoft.com/office/officeart/2005/8/layout/cycle8"/>
    <dgm:cxn modelId="{25CBE398-EE7F-4B58-B1AC-BA8EBFBB1A43}" type="presParOf" srcId="{D746743C-24C5-4015-9947-1318BEA3D1B4}" destId="{39D42487-2F4D-4AAA-AB87-8D30CD01CCC1}" srcOrd="23" destOrd="0" presId="urn:microsoft.com/office/officeart/2005/8/layout/cycle8"/>
    <dgm:cxn modelId="{88D2AC41-C88A-451F-AA81-E3EE6CF4335F}" type="presParOf" srcId="{D746743C-24C5-4015-9947-1318BEA3D1B4}" destId="{94F34F96-9621-4991-9A08-B8F05B84B9B3}" srcOrd="24" destOrd="0" presId="urn:microsoft.com/office/officeart/2005/8/layout/cycle8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C1AE3D3-206B-4C80-AA2E-BCA1FC54E608}" type="doc">
      <dgm:prSet loTypeId="urn:microsoft.com/office/officeart/2018/2/layout/IconLabelList" loCatId="icon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1AB86601-9B0B-434E-A930-3E7B71A05AA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Camera calibration </a:t>
          </a:r>
        </a:p>
      </dgm:t>
    </dgm:pt>
    <dgm:pt modelId="{E62F5CDB-8E4C-4187-BDEB-F2E9770C1AF1}" type="parTrans" cxnId="{0CFC9431-110D-4EBC-9096-81FFF0BDC0C8}">
      <dgm:prSet/>
      <dgm:spPr/>
      <dgm:t>
        <a:bodyPr/>
        <a:lstStyle/>
        <a:p>
          <a:endParaRPr lang="en-US"/>
        </a:p>
      </dgm:t>
    </dgm:pt>
    <dgm:pt modelId="{2C2C43C8-0475-48E7-AE78-680ADEC1AB88}" type="sibTrans" cxnId="{0CFC9431-110D-4EBC-9096-81FFF0BDC0C8}">
      <dgm:prSet/>
      <dgm:spPr/>
      <dgm:t>
        <a:bodyPr/>
        <a:lstStyle/>
        <a:p>
          <a:endParaRPr lang="en-US"/>
        </a:p>
      </dgm:t>
    </dgm:pt>
    <dgm:pt modelId="{7FE1D325-D86D-4F02-B2D3-86823B099E71}">
      <dgm:prSet/>
      <dgm:spPr/>
      <dgm:t>
        <a:bodyPr/>
        <a:lstStyle/>
        <a:p>
          <a:pPr rtl="0">
            <a:lnSpc>
              <a:spcPct val="100000"/>
            </a:lnSpc>
          </a:pPr>
          <a:r>
            <a:rPr lang="en-US">
              <a:latin typeface="Walbaum Display"/>
            </a:rPr>
            <a:t>initial</a:t>
          </a:r>
          <a:r>
            <a:rPr lang="en-US"/>
            <a:t> and target </a:t>
          </a:r>
          <a:r>
            <a:rPr lang="en-US">
              <a:latin typeface="Walbaum Display"/>
            </a:rPr>
            <a:t>pose estimation</a:t>
          </a:r>
          <a:r>
            <a:rPr lang="en-US"/>
            <a:t> </a:t>
          </a:r>
        </a:p>
      </dgm:t>
    </dgm:pt>
    <dgm:pt modelId="{DF61FABA-2488-4572-8641-FC31E232098A}" type="parTrans" cxnId="{C548535D-BA3E-485F-8877-63861C6E8D58}">
      <dgm:prSet/>
      <dgm:spPr/>
      <dgm:t>
        <a:bodyPr/>
        <a:lstStyle/>
        <a:p>
          <a:endParaRPr lang="en-US"/>
        </a:p>
      </dgm:t>
    </dgm:pt>
    <dgm:pt modelId="{559A273C-4682-4714-9207-5D0FF42B963E}" type="sibTrans" cxnId="{C548535D-BA3E-485F-8877-63861C6E8D58}">
      <dgm:prSet/>
      <dgm:spPr/>
      <dgm:t>
        <a:bodyPr/>
        <a:lstStyle/>
        <a:p>
          <a:endParaRPr lang="en-US"/>
        </a:p>
      </dgm:t>
    </dgm:pt>
    <dgm:pt modelId="{85102CDE-B9E9-476A-9F01-5C89A9E6D37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Control system</a:t>
          </a:r>
        </a:p>
      </dgm:t>
    </dgm:pt>
    <dgm:pt modelId="{BF1A19AB-E63F-41FD-912A-DB4E0D757B51}" type="parTrans" cxnId="{893416F3-A695-4046-9974-D4E5FBCBFEF5}">
      <dgm:prSet/>
      <dgm:spPr/>
      <dgm:t>
        <a:bodyPr/>
        <a:lstStyle/>
        <a:p>
          <a:endParaRPr lang="en-US"/>
        </a:p>
      </dgm:t>
    </dgm:pt>
    <dgm:pt modelId="{6A7312A6-9BDC-44A3-A0C2-D82B4A7055C1}" type="sibTrans" cxnId="{893416F3-A695-4046-9974-D4E5FBCBFEF5}">
      <dgm:prSet/>
      <dgm:spPr/>
      <dgm:t>
        <a:bodyPr/>
        <a:lstStyle/>
        <a:p>
          <a:endParaRPr lang="en-US"/>
        </a:p>
      </dgm:t>
    </dgm:pt>
    <dgm:pt modelId="{460FEC24-CE5C-49FC-B616-9C97C4AC478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Integration of ROS </a:t>
          </a:r>
        </a:p>
      </dgm:t>
    </dgm:pt>
    <dgm:pt modelId="{0F289556-4BDD-472A-B521-A9A48510680A}" type="parTrans" cxnId="{6B87DCE0-0F9F-43E6-884A-2B20F776B359}">
      <dgm:prSet/>
      <dgm:spPr/>
      <dgm:t>
        <a:bodyPr/>
        <a:lstStyle/>
        <a:p>
          <a:endParaRPr lang="en-US"/>
        </a:p>
      </dgm:t>
    </dgm:pt>
    <dgm:pt modelId="{56A333CC-F94C-4928-870B-77D06F8E0580}" type="sibTrans" cxnId="{6B87DCE0-0F9F-43E6-884A-2B20F776B359}">
      <dgm:prSet/>
      <dgm:spPr/>
      <dgm:t>
        <a:bodyPr/>
        <a:lstStyle/>
        <a:p>
          <a:endParaRPr lang="en-US"/>
        </a:p>
      </dgm:t>
    </dgm:pt>
    <dgm:pt modelId="{E9842EDE-448C-43F0-8F13-2C447A6D4A98}" type="pres">
      <dgm:prSet presAssocID="{FC1AE3D3-206B-4C80-AA2E-BCA1FC54E608}" presName="root" presStyleCnt="0">
        <dgm:presLayoutVars>
          <dgm:dir/>
          <dgm:resizeHandles val="exact"/>
        </dgm:presLayoutVars>
      </dgm:prSet>
      <dgm:spPr/>
    </dgm:pt>
    <dgm:pt modelId="{9CDA937E-6B78-4CDF-BA1F-835679F12D0D}" type="pres">
      <dgm:prSet presAssocID="{1AB86601-9B0B-434E-A930-3E7B71A05AA7}" presName="compNode" presStyleCnt="0"/>
      <dgm:spPr/>
    </dgm:pt>
    <dgm:pt modelId="{3E7D08DF-785E-427F-A6B1-C54E325FB37E}" type="pres">
      <dgm:prSet presAssocID="{1AB86601-9B0B-434E-A930-3E7B71A05AA7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amera"/>
        </a:ext>
      </dgm:extLst>
    </dgm:pt>
    <dgm:pt modelId="{7FF475BE-08A1-45DF-A443-3E5642F8DB93}" type="pres">
      <dgm:prSet presAssocID="{1AB86601-9B0B-434E-A930-3E7B71A05AA7}" presName="spaceRect" presStyleCnt="0"/>
      <dgm:spPr/>
    </dgm:pt>
    <dgm:pt modelId="{CCB217DF-E2CA-430B-9B86-91D969DEFA9E}" type="pres">
      <dgm:prSet presAssocID="{1AB86601-9B0B-434E-A930-3E7B71A05AA7}" presName="textRect" presStyleLbl="revTx" presStyleIdx="0" presStyleCnt="4">
        <dgm:presLayoutVars>
          <dgm:chMax val="1"/>
          <dgm:chPref val="1"/>
        </dgm:presLayoutVars>
      </dgm:prSet>
      <dgm:spPr/>
    </dgm:pt>
    <dgm:pt modelId="{54B6BD69-36ED-40F2-A2BA-BD2EBF311C03}" type="pres">
      <dgm:prSet presAssocID="{2C2C43C8-0475-48E7-AE78-680ADEC1AB88}" presName="sibTrans" presStyleCnt="0"/>
      <dgm:spPr/>
    </dgm:pt>
    <dgm:pt modelId="{86D631F3-8271-402A-86A7-B78E8A622FFB}" type="pres">
      <dgm:prSet presAssocID="{7FE1D325-D86D-4F02-B2D3-86823B099E71}" presName="compNode" presStyleCnt="0"/>
      <dgm:spPr/>
    </dgm:pt>
    <dgm:pt modelId="{8F126433-03C9-46BE-85AC-2055F08CDFB4}" type="pres">
      <dgm:prSet presAssocID="{7FE1D325-D86D-4F02-B2D3-86823B099E71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obot"/>
        </a:ext>
      </dgm:extLst>
    </dgm:pt>
    <dgm:pt modelId="{BB3238DB-58BC-4085-B1C0-A85C0A0DF0B9}" type="pres">
      <dgm:prSet presAssocID="{7FE1D325-D86D-4F02-B2D3-86823B099E71}" presName="spaceRect" presStyleCnt="0"/>
      <dgm:spPr/>
    </dgm:pt>
    <dgm:pt modelId="{165F617B-221E-45E4-9EFB-19FE928DC955}" type="pres">
      <dgm:prSet presAssocID="{7FE1D325-D86D-4F02-B2D3-86823B099E71}" presName="textRect" presStyleLbl="revTx" presStyleIdx="1" presStyleCnt="4">
        <dgm:presLayoutVars>
          <dgm:chMax val="1"/>
          <dgm:chPref val="1"/>
        </dgm:presLayoutVars>
      </dgm:prSet>
      <dgm:spPr/>
    </dgm:pt>
    <dgm:pt modelId="{E2E4E037-3FD7-4001-969A-873882DFFE2B}" type="pres">
      <dgm:prSet presAssocID="{559A273C-4682-4714-9207-5D0FF42B963E}" presName="sibTrans" presStyleCnt="0"/>
      <dgm:spPr/>
    </dgm:pt>
    <dgm:pt modelId="{0236C253-86BD-4C32-8333-AAA420E5FEDD}" type="pres">
      <dgm:prSet presAssocID="{85102CDE-B9E9-476A-9F01-5C89A9E6D370}" presName="compNode" presStyleCnt="0"/>
      <dgm:spPr/>
    </dgm:pt>
    <dgm:pt modelId="{6D2AE78F-14BF-472D-A770-2516A7557ED5}" type="pres">
      <dgm:prSet presAssocID="{85102CDE-B9E9-476A-9F01-5C89A9E6D370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eploy"/>
        </a:ext>
      </dgm:extLst>
    </dgm:pt>
    <dgm:pt modelId="{EE17F5D6-D564-4E9E-A280-EE8ED0CA63EC}" type="pres">
      <dgm:prSet presAssocID="{85102CDE-B9E9-476A-9F01-5C89A9E6D370}" presName="spaceRect" presStyleCnt="0"/>
      <dgm:spPr/>
    </dgm:pt>
    <dgm:pt modelId="{7BE50D7A-84F0-45F1-88DA-C52EB1E5BD79}" type="pres">
      <dgm:prSet presAssocID="{85102CDE-B9E9-476A-9F01-5C89A9E6D370}" presName="textRect" presStyleLbl="revTx" presStyleIdx="2" presStyleCnt="4">
        <dgm:presLayoutVars>
          <dgm:chMax val="1"/>
          <dgm:chPref val="1"/>
        </dgm:presLayoutVars>
      </dgm:prSet>
      <dgm:spPr/>
    </dgm:pt>
    <dgm:pt modelId="{070F4CA1-95F4-4CBA-A97E-C1B877FCA7ED}" type="pres">
      <dgm:prSet presAssocID="{6A7312A6-9BDC-44A3-A0C2-D82B4A7055C1}" presName="sibTrans" presStyleCnt="0"/>
      <dgm:spPr/>
    </dgm:pt>
    <dgm:pt modelId="{6486B800-F9D0-42FC-B79B-AE8427577F44}" type="pres">
      <dgm:prSet presAssocID="{460FEC24-CE5C-49FC-B616-9C97C4AC4783}" presName="compNode" presStyleCnt="0"/>
      <dgm:spPr/>
    </dgm:pt>
    <dgm:pt modelId="{87D7AB00-AA7E-4D78-8FD9-FAD5DC5E3853}" type="pres">
      <dgm:prSet presAssocID="{460FEC24-CE5C-49FC-B616-9C97C4AC4783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ead"/>
        </a:ext>
      </dgm:extLst>
    </dgm:pt>
    <dgm:pt modelId="{10D10FC8-1641-4769-B598-ACF51C1B60E2}" type="pres">
      <dgm:prSet presAssocID="{460FEC24-CE5C-49FC-B616-9C97C4AC4783}" presName="spaceRect" presStyleCnt="0"/>
      <dgm:spPr/>
    </dgm:pt>
    <dgm:pt modelId="{B1FCD294-A77B-4373-9124-DD2C8D636178}" type="pres">
      <dgm:prSet presAssocID="{460FEC24-CE5C-49FC-B616-9C97C4AC4783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34A0EB02-FD67-4D05-BC2D-A510335FECB2}" type="presOf" srcId="{7FE1D325-D86D-4F02-B2D3-86823B099E71}" destId="{165F617B-221E-45E4-9EFB-19FE928DC955}" srcOrd="0" destOrd="0" presId="urn:microsoft.com/office/officeart/2018/2/layout/IconLabelList"/>
    <dgm:cxn modelId="{0CFC9431-110D-4EBC-9096-81FFF0BDC0C8}" srcId="{FC1AE3D3-206B-4C80-AA2E-BCA1FC54E608}" destId="{1AB86601-9B0B-434E-A930-3E7B71A05AA7}" srcOrd="0" destOrd="0" parTransId="{E62F5CDB-8E4C-4187-BDEB-F2E9770C1AF1}" sibTransId="{2C2C43C8-0475-48E7-AE78-680ADEC1AB88}"/>
    <dgm:cxn modelId="{C548535D-BA3E-485F-8877-63861C6E8D58}" srcId="{FC1AE3D3-206B-4C80-AA2E-BCA1FC54E608}" destId="{7FE1D325-D86D-4F02-B2D3-86823B099E71}" srcOrd="1" destOrd="0" parTransId="{DF61FABA-2488-4572-8641-FC31E232098A}" sibTransId="{559A273C-4682-4714-9207-5D0FF42B963E}"/>
    <dgm:cxn modelId="{3AB18445-5D8D-4E2C-928D-76771C7941DD}" type="presOf" srcId="{FC1AE3D3-206B-4C80-AA2E-BCA1FC54E608}" destId="{E9842EDE-448C-43F0-8F13-2C447A6D4A98}" srcOrd="0" destOrd="0" presId="urn:microsoft.com/office/officeart/2018/2/layout/IconLabelList"/>
    <dgm:cxn modelId="{FF097DAA-DA9C-4DB0-9E6F-8DE4A8C60CF1}" type="presOf" srcId="{1AB86601-9B0B-434E-A930-3E7B71A05AA7}" destId="{CCB217DF-E2CA-430B-9B86-91D969DEFA9E}" srcOrd="0" destOrd="0" presId="urn:microsoft.com/office/officeart/2018/2/layout/IconLabelList"/>
    <dgm:cxn modelId="{418A02CB-D4DC-453D-B3FF-081BAC110E85}" type="presOf" srcId="{85102CDE-B9E9-476A-9F01-5C89A9E6D370}" destId="{7BE50D7A-84F0-45F1-88DA-C52EB1E5BD79}" srcOrd="0" destOrd="0" presId="urn:microsoft.com/office/officeart/2018/2/layout/IconLabelList"/>
    <dgm:cxn modelId="{111DD7D2-6618-4649-A4BB-FCB5BACEC8FF}" type="presOf" srcId="{460FEC24-CE5C-49FC-B616-9C97C4AC4783}" destId="{B1FCD294-A77B-4373-9124-DD2C8D636178}" srcOrd="0" destOrd="0" presId="urn:microsoft.com/office/officeart/2018/2/layout/IconLabelList"/>
    <dgm:cxn modelId="{6B87DCE0-0F9F-43E6-884A-2B20F776B359}" srcId="{FC1AE3D3-206B-4C80-AA2E-BCA1FC54E608}" destId="{460FEC24-CE5C-49FC-B616-9C97C4AC4783}" srcOrd="3" destOrd="0" parTransId="{0F289556-4BDD-472A-B521-A9A48510680A}" sibTransId="{56A333CC-F94C-4928-870B-77D06F8E0580}"/>
    <dgm:cxn modelId="{893416F3-A695-4046-9974-D4E5FBCBFEF5}" srcId="{FC1AE3D3-206B-4C80-AA2E-BCA1FC54E608}" destId="{85102CDE-B9E9-476A-9F01-5C89A9E6D370}" srcOrd="2" destOrd="0" parTransId="{BF1A19AB-E63F-41FD-912A-DB4E0D757B51}" sibTransId="{6A7312A6-9BDC-44A3-A0C2-D82B4A7055C1}"/>
    <dgm:cxn modelId="{0ACF27FA-4EDF-4F29-B0C4-94E85B42A4E5}" type="presParOf" srcId="{E9842EDE-448C-43F0-8F13-2C447A6D4A98}" destId="{9CDA937E-6B78-4CDF-BA1F-835679F12D0D}" srcOrd="0" destOrd="0" presId="urn:microsoft.com/office/officeart/2018/2/layout/IconLabelList"/>
    <dgm:cxn modelId="{337580CC-EDA6-4DC0-8C7C-066E2A040F99}" type="presParOf" srcId="{9CDA937E-6B78-4CDF-BA1F-835679F12D0D}" destId="{3E7D08DF-785E-427F-A6B1-C54E325FB37E}" srcOrd="0" destOrd="0" presId="urn:microsoft.com/office/officeart/2018/2/layout/IconLabelList"/>
    <dgm:cxn modelId="{1DACB205-008E-4427-AFE5-E8AAA1F5143D}" type="presParOf" srcId="{9CDA937E-6B78-4CDF-BA1F-835679F12D0D}" destId="{7FF475BE-08A1-45DF-A443-3E5642F8DB93}" srcOrd="1" destOrd="0" presId="urn:microsoft.com/office/officeart/2018/2/layout/IconLabelList"/>
    <dgm:cxn modelId="{9CDCE91D-30C2-46B0-8CF3-A47741E8B928}" type="presParOf" srcId="{9CDA937E-6B78-4CDF-BA1F-835679F12D0D}" destId="{CCB217DF-E2CA-430B-9B86-91D969DEFA9E}" srcOrd="2" destOrd="0" presId="urn:microsoft.com/office/officeart/2018/2/layout/IconLabelList"/>
    <dgm:cxn modelId="{BD1EA564-1CB8-407A-964C-CC478E397334}" type="presParOf" srcId="{E9842EDE-448C-43F0-8F13-2C447A6D4A98}" destId="{54B6BD69-36ED-40F2-A2BA-BD2EBF311C03}" srcOrd="1" destOrd="0" presId="urn:microsoft.com/office/officeart/2018/2/layout/IconLabelList"/>
    <dgm:cxn modelId="{A7C698BC-1CCA-4F62-9D7A-3CDEF00483E5}" type="presParOf" srcId="{E9842EDE-448C-43F0-8F13-2C447A6D4A98}" destId="{86D631F3-8271-402A-86A7-B78E8A622FFB}" srcOrd="2" destOrd="0" presId="urn:microsoft.com/office/officeart/2018/2/layout/IconLabelList"/>
    <dgm:cxn modelId="{82938E69-1D58-41B8-8393-6263749B0ED1}" type="presParOf" srcId="{86D631F3-8271-402A-86A7-B78E8A622FFB}" destId="{8F126433-03C9-46BE-85AC-2055F08CDFB4}" srcOrd="0" destOrd="0" presId="urn:microsoft.com/office/officeart/2018/2/layout/IconLabelList"/>
    <dgm:cxn modelId="{3B59F790-66E7-4AA3-AF7C-4451F05DAA6D}" type="presParOf" srcId="{86D631F3-8271-402A-86A7-B78E8A622FFB}" destId="{BB3238DB-58BC-4085-B1C0-A85C0A0DF0B9}" srcOrd="1" destOrd="0" presId="urn:microsoft.com/office/officeart/2018/2/layout/IconLabelList"/>
    <dgm:cxn modelId="{0C639558-00D2-429E-BC92-0882DD4504B2}" type="presParOf" srcId="{86D631F3-8271-402A-86A7-B78E8A622FFB}" destId="{165F617B-221E-45E4-9EFB-19FE928DC955}" srcOrd="2" destOrd="0" presId="urn:microsoft.com/office/officeart/2018/2/layout/IconLabelList"/>
    <dgm:cxn modelId="{CEE9A4BC-5624-466C-8137-788961B30358}" type="presParOf" srcId="{E9842EDE-448C-43F0-8F13-2C447A6D4A98}" destId="{E2E4E037-3FD7-4001-969A-873882DFFE2B}" srcOrd="3" destOrd="0" presId="urn:microsoft.com/office/officeart/2018/2/layout/IconLabelList"/>
    <dgm:cxn modelId="{7407BB41-A888-4504-938B-2221E59482F2}" type="presParOf" srcId="{E9842EDE-448C-43F0-8F13-2C447A6D4A98}" destId="{0236C253-86BD-4C32-8333-AAA420E5FEDD}" srcOrd="4" destOrd="0" presId="urn:microsoft.com/office/officeart/2018/2/layout/IconLabelList"/>
    <dgm:cxn modelId="{59EF8451-68EB-4DF9-B684-3F5CA7738934}" type="presParOf" srcId="{0236C253-86BD-4C32-8333-AAA420E5FEDD}" destId="{6D2AE78F-14BF-472D-A770-2516A7557ED5}" srcOrd="0" destOrd="0" presId="urn:microsoft.com/office/officeart/2018/2/layout/IconLabelList"/>
    <dgm:cxn modelId="{18067AE4-5B50-4C00-AF60-9819807F8953}" type="presParOf" srcId="{0236C253-86BD-4C32-8333-AAA420E5FEDD}" destId="{EE17F5D6-D564-4E9E-A280-EE8ED0CA63EC}" srcOrd="1" destOrd="0" presId="urn:microsoft.com/office/officeart/2018/2/layout/IconLabelList"/>
    <dgm:cxn modelId="{5C925737-E593-4101-9EE9-5367943B94AF}" type="presParOf" srcId="{0236C253-86BD-4C32-8333-AAA420E5FEDD}" destId="{7BE50D7A-84F0-45F1-88DA-C52EB1E5BD79}" srcOrd="2" destOrd="0" presId="urn:microsoft.com/office/officeart/2018/2/layout/IconLabelList"/>
    <dgm:cxn modelId="{62D3516F-AF84-4B51-94B1-3D27B863A996}" type="presParOf" srcId="{E9842EDE-448C-43F0-8F13-2C447A6D4A98}" destId="{070F4CA1-95F4-4CBA-A97E-C1B877FCA7ED}" srcOrd="5" destOrd="0" presId="urn:microsoft.com/office/officeart/2018/2/layout/IconLabelList"/>
    <dgm:cxn modelId="{B91FCCDE-F2AD-494A-B3B2-6E109EF9790D}" type="presParOf" srcId="{E9842EDE-448C-43F0-8F13-2C447A6D4A98}" destId="{6486B800-F9D0-42FC-B79B-AE8427577F44}" srcOrd="6" destOrd="0" presId="urn:microsoft.com/office/officeart/2018/2/layout/IconLabelList"/>
    <dgm:cxn modelId="{E6E07403-4D2D-43EE-AFB1-BED1A5EC50F7}" type="presParOf" srcId="{6486B800-F9D0-42FC-B79B-AE8427577F44}" destId="{87D7AB00-AA7E-4D78-8FD9-FAD5DC5E3853}" srcOrd="0" destOrd="0" presId="urn:microsoft.com/office/officeart/2018/2/layout/IconLabelList"/>
    <dgm:cxn modelId="{FA968723-6634-42AD-BAB3-1EE38CFDD1DA}" type="presParOf" srcId="{6486B800-F9D0-42FC-B79B-AE8427577F44}" destId="{10D10FC8-1641-4769-B598-ACF51C1B60E2}" srcOrd="1" destOrd="0" presId="urn:microsoft.com/office/officeart/2018/2/layout/IconLabelList"/>
    <dgm:cxn modelId="{E7913C59-25F7-479A-B31E-FF7B07634CD9}" type="presParOf" srcId="{6486B800-F9D0-42FC-B79B-AE8427577F44}" destId="{B1FCD294-A77B-4373-9124-DD2C8D636178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E47650A5-4633-4E6E-A138-CB3699A521A4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F722C6B8-77E7-498C-98EA-928816AACFDD}">
      <dgm:prSet/>
      <dgm:spPr/>
      <dgm:t>
        <a:bodyPr/>
        <a:lstStyle/>
        <a:p>
          <a:r>
            <a:rPr lang="en-US"/>
            <a:t>Detecting the robot by aruco package</a:t>
          </a:r>
        </a:p>
      </dgm:t>
    </dgm:pt>
    <dgm:pt modelId="{5C071FBC-032A-497E-AF24-AD50B92E6320}" type="parTrans" cxnId="{E0E99692-880B-444A-89B6-A80339189F6E}">
      <dgm:prSet/>
      <dgm:spPr/>
      <dgm:t>
        <a:bodyPr/>
        <a:lstStyle/>
        <a:p>
          <a:endParaRPr lang="en-US"/>
        </a:p>
      </dgm:t>
    </dgm:pt>
    <dgm:pt modelId="{D3BC5366-ACF7-4BFF-BCEC-3CD45F47EE77}" type="sibTrans" cxnId="{E0E99692-880B-444A-89B6-A80339189F6E}">
      <dgm:prSet/>
      <dgm:spPr/>
      <dgm:t>
        <a:bodyPr/>
        <a:lstStyle/>
        <a:p>
          <a:endParaRPr lang="en-US"/>
        </a:p>
      </dgm:t>
    </dgm:pt>
    <dgm:pt modelId="{4C032364-F91B-4549-84CA-136FE1834369}">
      <dgm:prSet/>
      <dgm:spPr/>
      <dgm:t>
        <a:bodyPr/>
        <a:lstStyle/>
        <a:p>
          <a:r>
            <a:rPr lang="en-US"/>
            <a:t>Get the 3D pose of the marker</a:t>
          </a:r>
        </a:p>
      </dgm:t>
    </dgm:pt>
    <dgm:pt modelId="{AA7D40F7-510E-4D04-8F27-207856517C93}" type="parTrans" cxnId="{C02E57F6-66A0-4BDA-A410-CBCDBE9768CE}">
      <dgm:prSet/>
      <dgm:spPr/>
      <dgm:t>
        <a:bodyPr/>
        <a:lstStyle/>
        <a:p>
          <a:endParaRPr lang="en-US"/>
        </a:p>
      </dgm:t>
    </dgm:pt>
    <dgm:pt modelId="{92765D49-1F07-453F-A2AE-6049E810B7E2}" type="sibTrans" cxnId="{C02E57F6-66A0-4BDA-A410-CBCDBE9768CE}">
      <dgm:prSet/>
      <dgm:spPr/>
      <dgm:t>
        <a:bodyPr/>
        <a:lstStyle/>
        <a:p>
          <a:endParaRPr lang="en-US"/>
        </a:p>
      </dgm:t>
    </dgm:pt>
    <dgm:pt modelId="{AC786A5D-9AEE-4E44-9DF0-96191AA13FDD}" type="pres">
      <dgm:prSet presAssocID="{E47650A5-4633-4E6E-A138-CB3699A521A4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CB9DB560-BE52-4A0E-B275-7F4F733F2996}" type="pres">
      <dgm:prSet presAssocID="{F722C6B8-77E7-498C-98EA-928816AACFDD}" presName="hierRoot1" presStyleCnt="0"/>
      <dgm:spPr/>
    </dgm:pt>
    <dgm:pt modelId="{2A5532CD-1110-4885-ADEE-6F8C59E10A96}" type="pres">
      <dgm:prSet presAssocID="{F722C6B8-77E7-498C-98EA-928816AACFDD}" presName="composite" presStyleCnt="0"/>
      <dgm:spPr/>
    </dgm:pt>
    <dgm:pt modelId="{93C73D87-4645-4305-8EAB-B610D1ACF7C6}" type="pres">
      <dgm:prSet presAssocID="{F722C6B8-77E7-498C-98EA-928816AACFDD}" presName="background" presStyleLbl="node0" presStyleIdx="0" presStyleCnt="2"/>
      <dgm:spPr/>
    </dgm:pt>
    <dgm:pt modelId="{10ED6E4A-35AA-43F7-8D96-D5F5E926385B}" type="pres">
      <dgm:prSet presAssocID="{F722C6B8-77E7-498C-98EA-928816AACFDD}" presName="text" presStyleLbl="fgAcc0" presStyleIdx="0" presStyleCnt="2">
        <dgm:presLayoutVars>
          <dgm:chPref val="3"/>
        </dgm:presLayoutVars>
      </dgm:prSet>
      <dgm:spPr/>
    </dgm:pt>
    <dgm:pt modelId="{B3134C12-5A3D-4DDA-898E-1C27613CC9C5}" type="pres">
      <dgm:prSet presAssocID="{F722C6B8-77E7-498C-98EA-928816AACFDD}" presName="hierChild2" presStyleCnt="0"/>
      <dgm:spPr/>
    </dgm:pt>
    <dgm:pt modelId="{925E8E1E-AA89-4A3E-AB6B-296309786EB0}" type="pres">
      <dgm:prSet presAssocID="{4C032364-F91B-4549-84CA-136FE1834369}" presName="hierRoot1" presStyleCnt="0"/>
      <dgm:spPr/>
    </dgm:pt>
    <dgm:pt modelId="{1E782C58-8214-4A0E-AA21-5FF218063526}" type="pres">
      <dgm:prSet presAssocID="{4C032364-F91B-4549-84CA-136FE1834369}" presName="composite" presStyleCnt="0"/>
      <dgm:spPr/>
    </dgm:pt>
    <dgm:pt modelId="{8A9AE0E7-54EA-453B-88D4-0BEFEB1FEF25}" type="pres">
      <dgm:prSet presAssocID="{4C032364-F91B-4549-84CA-136FE1834369}" presName="background" presStyleLbl="node0" presStyleIdx="1" presStyleCnt="2"/>
      <dgm:spPr/>
    </dgm:pt>
    <dgm:pt modelId="{6732CDD5-06B0-449D-8AF1-37FAD40E2268}" type="pres">
      <dgm:prSet presAssocID="{4C032364-F91B-4549-84CA-136FE1834369}" presName="text" presStyleLbl="fgAcc0" presStyleIdx="1" presStyleCnt="2">
        <dgm:presLayoutVars>
          <dgm:chPref val="3"/>
        </dgm:presLayoutVars>
      </dgm:prSet>
      <dgm:spPr/>
    </dgm:pt>
    <dgm:pt modelId="{6B3C9584-D29F-42DC-8EA4-1AA732F2E683}" type="pres">
      <dgm:prSet presAssocID="{4C032364-F91B-4549-84CA-136FE1834369}" presName="hierChild2" presStyleCnt="0"/>
      <dgm:spPr/>
    </dgm:pt>
  </dgm:ptLst>
  <dgm:cxnLst>
    <dgm:cxn modelId="{F3F6808C-4776-4913-A801-772DD79C65E9}" type="presOf" srcId="{4C032364-F91B-4549-84CA-136FE1834369}" destId="{6732CDD5-06B0-449D-8AF1-37FAD40E2268}" srcOrd="0" destOrd="0" presId="urn:microsoft.com/office/officeart/2005/8/layout/hierarchy1"/>
    <dgm:cxn modelId="{E0E99692-880B-444A-89B6-A80339189F6E}" srcId="{E47650A5-4633-4E6E-A138-CB3699A521A4}" destId="{F722C6B8-77E7-498C-98EA-928816AACFDD}" srcOrd="0" destOrd="0" parTransId="{5C071FBC-032A-497E-AF24-AD50B92E6320}" sibTransId="{D3BC5366-ACF7-4BFF-BCEC-3CD45F47EE77}"/>
    <dgm:cxn modelId="{9EC332B3-574C-489D-B621-38728C7DB740}" type="presOf" srcId="{F722C6B8-77E7-498C-98EA-928816AACFDD}" destId="{10ED6E4A-35AA-43F7-8D96-D5F5E926385B}" srcOrd="0" destOrd="0" presId="urn:microsoft.com/office/officeart/2005/8/layout/hierarchy1"/>
    <dgm:cxn modelId="{DF589BD8-431A-4A1F-B227-F9756419BECF}" type="presOf" srcId="{E47650A5-4633-4E6E-A138-CB3699A521A4}" destId="{AC786A5D-9AEE-4E44-9DF0-96191AA13FDD}" srcOrd="0" destOrd="0" presId="urn:microsoft.com/office/officeart/2005/8/layout/hierarchy1"/>
    <dgm:cxn modelId="{C02E57F6-66A0-4BDA-A410-CBCDBE9768CE}" srcId="{E47650A5-4633-4E6E-A138-CB3699A521A4}" destId="{4C032364-F91B-4549-84CA-136FE1834369}" srcOrd="1" destOrd="0" parTransId="{AA7D40F7-510E-4D04-8F27-207856517C93}" sibTransId="{92765D49-1F07-453F-A2AE-6049E810B7E2}"/>
    <dgm:cxn modelId="{09CAAA18-5ED6-4025-8CF5-915B908BD797}" type="presParOf" srcId="{AC786A5D-9AEE-4E44-9DF0-96191AA13FDD}" destId="{CB9DB560-BE52-4A0E-B275-7F4F733F2996}" srcOrd="0" destOrd="0" presId="urn:microsoft.com/office/officeart/2005/8/layout/hierarchy1"/>
    <dgm:cxn modelId="{782C9D46-E5EB-45D4-BDB5-D42151C60633}" type="presParOf" srcId="{CB9DB560-BE52-4A0E-B275-7F4F733F2996}" destId="{2A5532CD-1110-4885-ADEE-6F8C59E10A96}" srcOrd="0" destOrd="0" presId="urn:microsoft.com/office/officeart/2005/8/layout/hierarchy1"/>
    <dgm:cxn modelId="{0FB32451-71B9-43EB-A01C-5C05B2733B23}" type="presParOf" srcId="{2A5532CD-1110-4885-ADEE-6F8C59E10A96}" destId="{93C73D87-4645-4305-8EAB-B610D1ACF7C6}" srcOrd="0" destOrd="0" presId="urn:microsoft.com/office/officeart/2005/8/layout/hierarchy1"/>
    <dgm:cxn modelId="{ED4BC868-8760-416D-AA40-34756D36CF5F}" type="presParOf" srcId="{2A5532CD-1110-4885-ADEE-6F8C59E10A96}" destId="{10ED6E4A-35AA-43F7-8D96-D5F5E926385B}" srcOrd="1" destOrd="0" presId="urn:microsoft.com/office/officeart/2005/8/layout/hierarchy1"/>
    <dgm:cxn modelId="{802C1C3A-53BE-44A0-81FA-997CEFE313D1}" type="presParOf" srcId="{CB9DB560-BE52-4A0E-B275-7F4F733F2996}" destId="{B3134C12-5A3D-4DDA-898E-1C27613CC9C5}" srcOrd="1" destOrd="0" presId="urn:microsoft.com/office/officeart/2005/8/layout/hierarchy1"/>
    <dgm:cxn modelId="{6413554F-EBF4-439F-9C6F-516A25DBA61D}" type="presParOf" srcId="{AC786A5D-9AEE-4E44-9DF0-96191AA13FDD}" destId="{925E8E1E-AA89-4A3E-AB6B-296309786EB0}" srcOrd="1" destOrd="0" presId="urn:microsoft.com/office/officeart/2005/8/layout/hierarchy1"/>
    <dgm:cxn modelId="{33DE1176-67E8-4ECC-BB15-DE3D5E3D9D86}" type="presParOf" srcId="{925E8E1E-AA89-4A3E-AB6B-296309786EB0}" destId="{1E782C58-8214-4A0E-AA21-5FF218063526}" srcOrd="0" destOrd="0" presId="urn:microsoft.com/office/officeart/2005/8/layout/hierarchy1"/>
    <dgm:cxn modelId="{E1CAE5BD-D0C1-4CD8-9F30-22BF04D51A6F}" type="presParOf" srcId="{1E782C58-8214-4A0E-AA21-5FF218063526}" destId="{8A9AE0E7-54EA-453B-88D4-0BEFEB1FEF25}" srcOrd="0" destOrd="0" presId="urn:microsoft.com/office/officeart/2005/8/layout/hierarchy1"/>
    <dgm:cxn modelId="{5848E18E-528D-4B8E-8E9C-A4C493E7748D}" type="presParOf" srcId="{1E782C58-8214-4A0E-AA21-5FF218063526}" destId="{6732CDD5-06B0-449D-8AF1-37FAD40E2268}" srcOrd="1" destOrd="0" presId="urn:microsoft.com/office/officeart/2005/8/layout/hierarchy1"/>
    <dgm:cxn modelId="{E18ED681-A55C-4F07-9090-BE12DF8A02E0}" type="presParOf" srcId="{925E8E1E-AA89-4A3E-AB6B-296309786EB0}" destId="{6B3C9584-D29F-42DC-8EA4-1AA732F2E683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1889A6B1-1515-4CD2-8A62-12D87164BD7D}" type="doc">
      <dgm:prSet loTypeId="urn:microsoft.com/office/officeart/2005/8/layout/cycle3" loCatId="cycle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87732B03-D782-4EDF-B1CC-E597DBA0B0CE}">
      <dgm:prSet phldrT="[Text]" phldr="0"/>
      <dgm:spPr/>
      <dgm:t>
        <a:bodyPr/>
        <a:lstStyle/>
        <a:p>
          <a:pPr rtl="0"/>
          <a:r>
            <a:rPr lang="en-US">
              <a:solidFill>
                <a:schemeClr val="bg1"/>
              </a:solidFill>
              <a:latin typeface="Walbaum Display"/>
            </a:rPr>
            <a:t>Detecting the robot and the target</a:t>
          </a:r>
          <a:endParaRPr lang="en-US">
            <a:solidFill>
              <a:schemeClr val="bg1"/>
            </a:solidFill>
          </a:endParaRPr>
        </a:p>
      </dgm:t>
    </dgm:pt>
    <dgm:pt modelId="{121FBDCD-7BC2-4A3D-B299-D3750EC604EE}" type="parTrans" cxnId="{4C869348-0396-4838-992D-FC0AB3B19048}">
      <dgm:prSet/>
      <dgm:spPr/>
      <dgm:t>
        <a:bodyPr/>
        <a:lstStyle/>
        <a:p>
          <a:endParaRPr lang="en-US"/>
        </a:p>
      </dgm:t>
    </dgm:pt>
    <dgm:pt modelId="{9284BDFA-9F81-4F79-AA76-E60E0EE582EC}" type="sibTrans" cxnId="{4C869348-0396-4838-992D-FC0AB3B19048}">
      <dgm:prSet/>
      <dgm:spPr/>
      <dgm:t>
        <a:bodyPr/>
        <a:lstStyle/>
        <a:p>
          <a:endParaRPr lang="en-US"/>
        </a:p>
      </dgm:t>
    </dgm:pt>
    <dgm:pt modelId="{C8833C4D-D9A7-442D-9393-3369F1AB4E0E}">
      <dgm:prSet phldrT="[Text]" phldr="0"/>
      <dgm:spPr/>
      <dgm:t>
        <a:bodyPr/>
        <a:lstStyle/>
        <a:p>
          <a:pPr rtl="0"/>
          <a:r>
            <a:rPr lang="en-US">
              <a:solidFill>
                <a:schemeClr val="bg1"/>
              </a:solidFill>
              <a:latin typeface="Walbaum Display"/>
            </a:rPr>
            <a:t>Pose of the robot and target</a:t>
          </a:r>
          <a:endParaRPr lang="en-US">
            <a:solidFill>
              <a:schemeClr val="bg1"/>
            </a:solidFill>
          </a:endParaRPr>
        </a:p>
      </dgm:t>
    </dgm:pt>
    <dgm:pt modelId="{1402A963-3F60-4F89-8847-3DF963A39890}" type="parTrans" cxnId="{715166DB-F157-46D8-A25C-1CDBE77FB71A}">
      <dgm:prSet/>
      <dgm:spPr/>
      <dgm:t>
        <a:bodyPr/>
        <a:lstStyle/>
        <a:p>
          <a:endParaRPr lang="en-US"/>
        </a:p>
      </dgm:t>
    </dgm:pt>
    <dgm:pt modelId="{B3FDB155-2168-4A05-9DBD-2194C60ADDD3}" type="sibTrans" cxnId="{715166DB-F157-46D8-A25C-1CDBE77FB71A}">
      <dgm:prSet/>
      <dgm:spPr/>
      <dgm:t>
        <a:bodyPr/>
        <a:lstStyle/>
        <a:p>
          <a:endParaRPr lang="en-US"/>
        </a:p>
      </dgm:t>
    </dgm:pt>
    <dgm:pt modelId="{C7CF1563-404B-46E0-9E58-7196CE8A9201}">
      <dgm:prSet phldrT="[Text]" phldr="0"/>
      <dgm:spPr/>
      <dgm:t>
        <a:bodyPr/>
        <a:lstStyle/>
        <a:p>
          <a:pPr rtl="0"/>
          <a:r>
            <a:rPr lang="en-US">
              <a:solidFill>
                <a:schemeClr val="bg1"/>
              </a:solidFill>
              <a:latin typeface="Walbaum Display"/>
            </a:rPr>
            <a:t>Compute the velocity</a:t>
          </a:r>
          <a:endParaRPr lang="en-US">
            <a:solidFill>
              <a:schemeClr val="bg1"/>
            </a:solidFill>
          </a:endParaRPr>
        </a:p>
      </dgm:t>
    </dgm:pt>
    <dgm:pt modelId="{A4426BEA-8BD8-4DF6-AC58-0841157816A2}" type="parTrans" cxnId="{BDFEBDD6-88C9-4CF0-8B19-7EF6C5114E70}">
      <dgm:prSet/>
      <dgm:spPr/>
      <dgm:t>
        <a:bodyPr/>
        <a:lstStyle/>
        <a:p>
          <a:endParaRPr lang="en-US"/>
        </a:p>
      </dgm:t>
    </dgm:pt>
    <dgm:pt modelId="{6B16E8BB-1BA3-4339-9032-BD326933F301}" type="sibTrans" cxnId="{BDFEBDD6-88C9-4CF0-8B19-7EF6C5114E70}">
      <dgm:prSet/>
      <dgm:spPr/>
      <dgm:t>
        <a:bodyPr/>
        <a:lstStyle/>
        <a:p>
          <a:endParaRPr lang="en-US"/>
        </a:p>
      </dgm:t>
    </dgm:pt>
    <dgm:pt modelId="{AED252AD-11CE-44D2-B600-C1266279DA56}">
      <dgm:prSet phldrT="[Text]" phldr="0"/>
      <dgm:spPr/>
      <dgm:t>
        <a:bodyPr/>
        <a:lstStyle/>
        <a:p>
          <a:pPr rtl="0"/>
          <a:r>
            <a:rPr lang="en-US">
              <a:solidFill>
                <a:schemeClr val="bg1"/>
              </a:solidFill>
              <a:latin typeface="Walbaum Display"/>
            </a:rPr>
            <a:t>Publish velocity to the robot</a:t>
          </a:r>
          <a:endParaRPr lang="en-US">
            <a:solidFill>
              <a:schemeClr val="bg1"/>
            </a:solidFill>
          </a:endParaRPr>
        </a:p>
      </dgm:t>
    </dgm:pt>
    <dgm:pt modelId="{DD0FCEAA-2002-4A99-968A-6092BC8B7C35}" type="parTrans" cxnId="{2674B9EF-E1B6-42CD-B252-F408E80D3D2B}">
      <dgm:prSet/>
      <dgm:spPr/>
      <dgm:t>
        <a:bodyPr/>
        <a:lstStyle/>
        <a:p>
          <a:endParaRPr lang="en-US"/>
        </a:p>
      </dgm:t>
    </dgm:pt>
    <dgm:pt modelId="{0FEF2C68-84D6-4A22-9D50-FE0B5E5FD4D2}" type="sibTrans" cxnId="{2674B9EF-E1B6-42CD-B252-F408E80D3D2B}">
      <dgm:prSet/>
      <dgm:spPr/>
      <dgm:t>
        <a:bodyPr/>
        <a:lstStyle/>
        <a:p>
          <a:endParaRPr lang="en-US"/>
        </a:p>
      </dgm:t>
    </dgm:pt>
    <dgm:pt modelId="{0492A628-E31F-4949-9F28-2FA9281ED5D0}">
      <dgm:prSet phldrT="[Text]" phldr="0"/>
      <dgm:spPr/>
      <dgm:t>
        <a:bodyPr/>
        <a:lstStyle/>
        <a:p>
          <a:pPr rtl="0"/>
          <a:r>
            <a:rPr lang="en-US">
              <a:solidFill>
                <a:schemeClr val="bg1"/>
              </a:solidFill>
              <a:latin typeface="Walbaum Display"/>
            </a:rPr>
            <a:t>Robot move</a:t>
          </a:r>
          <a:endParaRPr lang="en-US">
            <a:solidFill>
              <a:schemeClr val="bg1"/>
            </a:solidFill>
          </a:endParaRPr>
        </a:p>
      </dgm:t>
    </dgm:pt>
    <dgm:pt modelId="{38297048-2E83-47DD-9097-3D1559E372F8}" type="parTrans" cxnId="{DD611C73-288A-49E9-A778-81F817A0BFBF}">
      <dgm:prSet/>
      <dgm:spPr/>
      <dgm:t>
        <a:bodyPr/>
        <a:lstStyle/>
        <a:p>
          <a:endParaRPr lang="en-US"/>
        </a:p>
      </dgm:t>
    </dgm:pt>
    <dgm:pt modelId="{FBF91390-9B2F-41A0-8512-07C0E73693E9}" type="sibTrans" cxnId="{DD611C73-288A-49E9-A778-81F817A0BFBF}">
      <dgm:prSet/>
      <dgm:spPr/>
      <dgm:t>
        <a:bodyPr/>
        <a:lstStyle/>
        <a:p>
          <a:endParaRPr lang="en-US"/>
        </a:p>
      </dgm:t>
    </dgm:pt>
    <dgm:pt modelId="{5876C4CC-432E-4A6F-8AAF-DF2878347CE3}" type="pres">
      <dgm:prSet presAssocID="{1889A6B1-1515-4CD2-8A62-12D87164BD7D}" presName="Name0" presStyleCnt="0">
        <dgm:presLayoutVars>
          <dgm:dir/>
          <dgm:resizeHandles val="exact"/>
        </dgm:presLayoutVars>
      </dgm:prSet>
      <dgm:spPr/>
    </dgm:pt>
    <dgm:pt modelId="{4C6CDDEA-9AAE-46CE-ACB6-AF62903360CD}" type="pres">
      <dgm:prSet presAssocID="{1889A6B1-1515-4CD2-8A62-12D87164BD7D}" presName="cycle" presStyleCnt="0"/>
      <dgm:spPr/>
    </dgm:pt>
    <dgm:pt modelId="{F393A42E-D3DB-42C0-879F-EF96A1EA50A6}" type="pres">
      <dgm:prSet presAssocID="{87732B03-D782-4EDF-B1CC-E597DBA0B0CE}" presName="nodeFirstNode" presStyleLbl="node1" presStyleIdx="0" presStyleCnt="5">
        <dgm:presLayoutVars>
          <dgm:bulletEnabled val="1"/>
        </dgm:presLayoutVars>
      </dgm:prSet>
      <dgm:spPr/>
    </dgm:pt>
    <dgm:pt modelId="{89B4C995-AD6F-463C-B5C0-2163826D24DA}" type="pres">
      <dgm:prSet presAssocID="{9284BDFA-9F81-4F79-AA76-E60E0EE582EC}" presName="sibTransFirstNode" presStyleLbl="bgShp" presStyleIdx="0" presStyleCnt="1"/>
      <dgm:spPr/>
    </dgm:pt>
    <dgm:pt modelId="{B0F370A3-9056-4ED7-9ABC-8C763D6A7331}" type="pres">
      <dgm:prSet presAssocID="{C8833C4D-D9A7-442D-9393-3369F1AB4E0E}" presName="nodeFollowingNodes" presStyleLbl="node1" presStyleIdx="1" presStyleCnt="5">
        <dgm:presLayoutVars>
          <dgm:bulletEnabled val="1"/>
        </dgm:presLayoutVars>
      </dgm:prSet>
      <dgm:spPr/>
    </dgm:pt>
    <dgm:pt modelId="{CBAD460A-E147-454C-A87E-31ED0237A7CD}" type="pres">
      <dgm:prSet presAssocID="{C7CF1563-404B-46E0-9E58-7196CE8A9201}" presName="nodeFollowingNodes" presStyleLbl="node1" presStyleIdx="2" presStyleCnt="5">
        <dgm:presLayoutVars>
          <dgm:bulletEnabled val="1"/>
        </dgm:presLayoutVars>
      </dgm:prSet>
      <dgm:spPr/>
    </dgm:pt>
    <dgm:pt modelId="{5805E6B1-50CC-4351-A5CB-8015BEF3CFD9}" type="pres">
      <dgm:prSet presAssocID="{AED252AD-11CE-44D2-B600-C1266279DA56}" presName="nodeFollowingNodes" presStyleLbl="node1" presStyleIdx="3" presStyleCnt="5">
        <dgm:presLayoutVars>
          <dgm:bulletEnabled val="1"/>
        </dgm:presLayoutVars>
      </dgm:prSet>
      <dgm:spPr/>
    </dgm:pt>
    <dgm:pt modelId="{503AAF1E-68DA-4176-BC4E-A4466AFDF3BD}" type="pres">
      <dgm:prSet presAssocID="{0492A628-E31F-4949-9F28-2FA9281ED5D0}" presName="nodeFollowingNodes" presStyleLbl="node1" presStyleIdx="4" presStyleCnt="5">
        <dgm:presLayoutVars>
          <dgm:bulletEnabled val="1"/>
        </dgm:presLayoutVars>
      </dgm:prSet>
      <dgm:spPr/>
    </dgm:pt>
  </dgm:ptLst>
  <dgm:cxnLst>
    <dgm:cxn modelId="{C45FD003-9510-4032-A459-D653805BF186}" type="presOf" srcId="{C8833C4D-D9A7-442D-9393-3369F1AB4E0E}" destId="{B0F370A3-9056-4ED7-9ABC-8C763D6A7331}" srcOrd="0" destOrd="0" presId="urn:microsoft.com/office/officeart/2005/8/layout/cycle3"/>
    <dgm:cxn modelId="{C0AB591B-FC7E-407A-952E-79F353925687}" type="presOf" srcId="{9284BDFA-9F81-4F79-AA76-E60E0EE582EC}" destId="{89B4C995-AD6F-463C-B5C0-2163826D24DA}" srcOrd="0" destOrd="0" presId="urn:microsoft.com/office/officeart/2005/8/layout/cycle3"/>
    <dgm:cxn modelId="{66218024-6C3F-475A-87B3-8C1744206D0E}" type="presOf" srcId="{1889A6B1-1515-4CD2-8A62-12D87164BD7D}" destId="{5876C4CC-432E-4A6F-8AAF-DF2878347CE3}" srcOrd="0" destOrd="0" presId="urn:microsoft.com/office/officeart/2005/8/layout/cycle3"/>
    <dgm:cxn modelId="{D9FD4C25-A673-4B7F-925B-F1AB2051960F}" type="presOf" srcId="{87732B03-D782-4EDF-B1CC-E597DBA0B0CE}" destId="{F393A42E-D3DB-42C0-879F-EF96A1EA50A6}" srcOrd="0" destOrd="0" presId="urn:microsoft.com/office/officeart/2005/8/layout/cycle3"/>
    <dgm:cxn modelId="{33FF4B67-4FED-4C72-AE4F-95EC7E995395}" type="presOf" srcId="{0492A628-E31F-4949-9F28-2FA9281ED5D0}" destId="{503AAF1E-68DA-4176-BC4E-A4466AFDF3BD}" srcOrd="0" destOrd="0" presId="urn:microsoft.com/office/officeart/2005/8/layout/cycle3"/>
    <dgm:cxn modelId="{4C869348-0396-4838-992D-FC0AB3B19048}" srcId="{1889A6B1-1515-4CD2-8A62-12D87164BD7D}" destId="{87732B03-D782-4EDF-B1CC-E597DBA0B0CE}" srcOrd="0" destOrd="0" parTransId="{121FBDCD-7BC2-4A3D-B299-D3750EC604EE}" sibTransId="{9284BDFA-9F81-4F79-AA76-E60E0EE582EC}"/>
    <dgm:cxn modelId="{DFE8176B-3936-4303-8E1E-2D59A245B1FB}" type="presOf" srcId="{C7CF1563-404B-46E0-9E58-7196CE8A9201}" destId="{CBAD460A-E147-454C-A87E-31ED0237A7CD}" srcOrd="0" destOrd="0" presId="urn:microsoft.com/office/officeart/2005/8/layout/cycle3"/>
    <dgm:cxn modelId="{DD611C73-288A-49E9-A778-81F817A0BFBF}" srcId="{1889A6B1-1515-4CD2-8A62-12D87164BD7D}" destId="{0492A628-E31F-4949-9F28-2FA9281ED5D0}" srcOrd="4" destOrd="0" parTransId="{38297048-2E83-47DD-9097-3D1559E372F8}" sibTransId="{FBF91390-9B2F-41A0-8512-07C0E73693E9}"/>
    <dgm:cxn modelId="{BDFEBDD6-88C9-4CF0-8B19-7EF6C5114E70}" srcId="{1889A6B1-1515-4CD2-8A62-12D87164BD7D}" destId="{C7CF1563-404B-46E0-9E58-7196CE8A9201}" srcOrd="2" destOrd="0" parTransId="{A4426BEA-8BD8-4DF6-AC58-0841157816A2}" sibTransId="{6B16E8BB-1BA3-4339-9032-BD326933F301}"/>
    <dgm:cxn modelId="{715166DB-F157-46D8-A25C-1CDBE77FB71A}" srcId="{1889A6B1-1515-4CD2-8A62-12D87164BD7D}" destId="{C8833C4D-D9A7-442D-9393-3369F1AB4E0E}" srcOrd="1" destOrd="0" parTransId="{1402A963-3F60-4F89-8847-3DF963A39890}" sibTransId="{B3FDB155-2168-4A05-9DBD-2194C60ADDD3}"/>
    <dgm:cxn modelId="{2674B9EF-E1B6-42CD-B252-F408E80D3D2B}" srcId="{1889A6B1-1515-4CD2-8A62-12D87164BD7D}" destId="{AED252AD-11CE-44D2-B600-C1266279DA56}" srcOrd="3" destOrd="0" parTransId="{DD0FCEAA-2002-4A99-968A-6092BC8B7C35}" sibTransId="{0FEF2C68-84D6-4A22-9D50-FE0B5E5FD4D2}"/>
    <dgm:cxn modelId="{737E66F6-CD5E-4175-80D5-6144096C5D0C}" type="presOf" srcId="{AED252AD-11CE-44D2-B600-C1266279DA56}" destId="{5805E6B1-50CC-4351-A5CB-8015BEF3CFD9}" srcOrd="0" destOrd="0" presId="urn:microsoft.com/office/officeart/2005/8/layout/cycle3"/>
    <dgm:cxn modelId="{D42ABF2E-6BC5-485C-A14F-CC410F7370AE}" type="presParOf" srcId="{5876C4CC-432E-4A6F-8AAF-DF2878347CE3}" destId="{4C6CDDEA-9AAE-46CE-ACB6-AF62903360CD}" srcOrd="0" destOrd="0" presId="urn:microsoft.com/office/officeart/2005/8/layout/cycle3"/>
    <dgm:cxn modelId="{9ACE4FD7-7FCC-49AF-82C0-5218337972ED}" type="presParOf" srcId="{4C6CDDEA-9AAE-46CE-ACB6-AF62903360CD}" destId="{F393A42E-D3DB-42C0-879F-EF96A1EA50A6}" srcOrd="0" destOrd="0" presId="urn:microsoft.com/office/officeart/2005/8/layout/cycle3"/>
    <dgm:cxn modelId="{F46E0F62-A9E8-48EF-9D01-97E9EDDED82F}" type="presParOf" srcId="{4C6CDDEA-9AAE-46CE-ACB6-AF62903360CD}" destId="{89B4C995-AD6F-463C-B5C0-2163826D24DA}" srcOrd="1" destOrd="0" presId="urn:microsoft.com/office/officeart/2005/8/layout/cycle3"/>
    <dgm:cxn modelId="{376C9F7A-1F36-4F1B-8382-C775B6C45BFB}" type="presParOf" srcId="{4C6CDDEA-9AAE-46CE-ACB6-AF62903360CD}" destId="{B0F370A3-9056-4ED7-9ABC-8C763D6A7331}" srcOrd="2" destOrd="0" presId="urn:microsoft.com/office/officeart/2005/8/layout/cycle3"/>
    <dgm:cxn modelId="{FA9494D9-AE32-42A0-B989-3B09EFEFD3A9}" type="presParOf" srcId="{4C6CDDEA-9AAE-46CE-ACB6-AF62903360CD}" destId="{CBAD460A-E147-454C-A87E-31ED0237A7CD}" srcOrd="3" destOrd="0" presId="urn:microsoft.com/office/officeart/2005/8/layout/cycle3"/>
    <dgm:cxn modelId="{1EA25B06-F7A0-4885-B09A-78104F92E390}" type="presParOf" srcId="{4C6CDDEA-9AAE-46CE-ACB6-AF62903360CD}" destId="{5805E6B1-50CC-4351-A5CB-8015BEF3CFD9}" srcOrd="4" destOrd="0" presId="urn:microsoft.com/office/officeart/2005/8/layout/cycle3"/>
    <dgm:cxn modelId="{59DB7849-D62A-4D9C-9A86-44A537AB1B8D}" type="presParOf" srcId="{4C6CDDEA-9AAE-46CE-ACB6-AF62903360CD}" destId="{503AAF1E-68DA-4176-BC4E-A4466AFDF3BD}" srcOrd="5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97AE57F6-B39B-4332-BEA0-78516BE810D6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3DA9CFD-FCF9-4287-BE05-E85006CDEAC5}">
      <dgm:prSet phldrT="[Text]" phldr="0"/>
      <dgm:spPr/>
      <dgm:t>
        <a:bodyPr/>
        <a:lstStyle/>
        <a:p>
          <a:pPr rtl="0"/>
          <a:r>
            <a:rPr lang="en-US">
              <a:latin typeface="Walbaum Display"/>
            </a:rPr>
            <a:t>Getting  data in proper manner</a:t>
          </a:r>
          <a:endParaRPr lang="en-US"/>
        </a:p>
      </dgm:t>
    </dgm:pt>
    <dgm:pt modelId="{303F0026-C320-403A-B2FD-309ADF4E63F7}" type="parTrans" cxnId="{2CB13A72-E5A9-4F40-87C4-00F83EB41645}">
      <dgm:prSet/>
      <dgm:spPr/>
      <dgm:t>
        <a:bodyPr/>
        <a:lstStyle/>
        <a:p>
          <a:endParaRPr lang="en-US"/>
        </a:p>
      </dgm:t>
    </dgm:pt>
    <dgm:pt modelId="{65C16F17-9907-4758-B86F-2C1080B6E66F}" type="sibTrans" cxnId="{2CB13A72-E5A9-4F40-87C4-00F83EB41645}">
      <dgm:prSet/>
      <dgm:spPr/>
      <dgm:t>
        <a:bodyPr/>
        <a:lstStyle/>
        <a:p>
          <a:endParaRPr lang="en-US"/>
        </a:p>
      </dgm:t>
    </dgm:pt>
    <dgm:pt modelId="{7B9F5ED2-A876-44B3-9B86-0400CD7ED472}">
      <dgm:prSet phldrT="[Text]" phldr="0"/>
      <dgm:spPr/>
      <dgm:t>
        <a:bodyPr/>
        <a:lstStyle/>
        <a:p>
          <a:pPr rtl="0"/>
          <a:r>
            <a:rPr lang="en-US">
              <a:latin typeface="Walbaum Display"/>
            </a:rPr>
            <a:t>Lag in data</a:t>
          </a:r>
          <a:endParaRPr lang="en-US"/>
        </a:p>
      </dgm:t>
    </dgm:pt>
    <dgm:pt modelId="{B00C6C01-1C26-4A75-8FA3-C2A19262DDB1}" type="parTrans" cxnId="{6BF67633-F1C0-46E0-A483-31CD86000BB5}">
      <dgm:prSet/>
      <dgm:spPr/>
      <dgm:t>
        <a:bodyPr/>
        <a:lstStyle/>
        <a:p>
          <a:endParaRPr lang="en-US"/>
        </a:p>
      </dgm:t>
    </dgm:pt>
    <dgm:pt modelId="{5ED6864C-EE1D-4174-A77F-5941843C02FE}" type="sibTrans" cxnId="{6BF67633-F1C0-46E0-A483-31CD86000BB5}">
      <dgm:prSet/>
      <dgm:spPr/>
      <dgm:t>
        <a:bodyPr/>
        <a:lstStyle/>
        <a:p>
          <a:endParaRPr lang="en-US"/>
        </a:p>
      </dgm:t>
    </dgm:pt>
    <dgm:pt modelId="{8B7C2319-9ABF-43F2-B2F4-BB093901F219}">
      <dgm:prSet phldrT="[Text]"/>
      <dgm:spPr/>
      <dgm:t>
        <a:bodyPr/>
        <a:lstStyle/>
        <a:p>
          <a:pPr rtl="0"/>
          <a:r>
            <a:rPr lang="en-US">
              <a:latin typeface="Walbaum Display"/>
            </a:rPr>
            <a:t>Too many zeros</a:t>
          </a:r>
          <a:endParaRPr lang="en-US"/>
        </a:p>
      </dgm:t>
    </dgm:pt>
    <dgm:pt modelId="{78AA2A7E-27E3-4C05-B3AF-E603D4DC0CEE}" type="parTrans" cxnId="{20513031-348B-4640-8642-10EAD27C39BD}">
      <dgm:prSet/>
      <dgm:spPr/>
      <dgm:t>
        <a:bodyPr/>
        <a:lstStyle/>
        <a:p>
          <a:endParaRPr lang="en-US"/>
        </a:p>
      </dgm:t>
    </dgm:pt>
    <dgm:pt modelId="{98B41E94-3DAA-4FA4-86A4-BEACC0377EC0}" type="sibTrans" cxnId="{20513031-348B-4640-8642-10EAD27C39BD}">
      <dgm:prSet/>
      <dgm:spPr/>
      <dgm:t>
        <a:bodyPr/>
        <a:lstStyle/>
        <a:p>
          <a:endParaRPr lang="en-US"/>
        </a:p>
      </dgm:t>
    </dgm:pt>
    <dgm:pt modelId="{586C2231-BED9-4291-9B18-209EAFEE2E01}" type="pres">
      <dgm:prSet presAssocID="{97AE57F6-B39B-4332-BEA0-78516BE810D6}" presName="diagram" presStyleCnt="0">
        <dgm:presLayoutVars>
          <dgm:dir/>
          <dgm:resizeHandles val="exact"/>
        </dgm:presLayoutVars>
      </dgm:prSet>
      <dgm:spPr/>
    </dgm:pt>
    <dgm:pt modelId="{2950491D-C066-4130-8302-1F896FB6DB6E}" type="pres">
      <dgm:prSet presAssocID="{33DA9CFD-FCF9-4287-BE05-E85006CDEAC5}" presName="node" presStyleLbl="node1" presStyleIdx="0" presStyleCnt="3">
        <dgm:presLayoutVars>
          <dgm:bulletEnabled val="1"/>
        </dgm:presLayoutVars>
      </dgm:prSet>
      <dgm:spPr/>
    </dgm:pt>
    <dgm:pt modelId="{98294516-83D1-445E-B3D8-598B2012D576}" type="pres">
      <dgm:prSet presAssocID="{65C16F17-9907-4758-B86F-2C1080B6E66F}" presName="sibTrans" presStyleCnt="0"/>
      <dgm:spPr/>
    </dgm:pt>
    <dgm:pt modelId="{75D529DA-D6A8-45DF-A738-A3716612EB12}" type="pres">
      <dgm:prSet presAssocID="{7B9F5ED2-A876-44B3-9B86-0400CD7ED472}" presName="node" presStyleLbl="node1" presStyleIdx="1" presStyleCnt="3">
        <dgm:presLayoutVars>
          <dgm:bulletEnabled val="1"/>
        </dgm:presLayoutVars>
      </dgm:prSet>
      <dgm:spPr/>
    </dgm:pt>
    <dgm:pt modelId="{B2B66D41-E16D-48F1-95BD-DD4BAE80E0CB}" type="pres">
      <dgm:prSet presAssocID="{5ED6864C-EE1D-4174-A77F-5941843C02FE}" presName="sibTrans" presStyleCnt="0"/>
      <dgm:spPr/>
    </dgm:pt>
    <dgm:pt modelId="{059FE87D-1A16-4269-9C52-32DC1BF3460F}" type="pres">
      <dgm:prSet presAssocID="{8B7C2319-9ABF-43F2-B2F4-BB093901F219}" presName="node" presStyleLbl="node1" presStyleIdx="2" presStyleCnt="3">
        <dgm:presLayoutVars>
          <dgm:bulletEnabled val="1"/>
        </dgm:presLayoutVars>
      </dgm:prSet>
      <dgm:spPr/>
    </dgm:pt>
  </dgm:ptLst>
  <dgm:cxnLst>
    <dgm:cxn modelId="{20513031-348B-4640-8642-10EAD27C39BD}" srcId="{97AE57F6-B39B-4332-BEA0-78516BE810D6}" destId="{8B7C2319-9ABF-43F2-B2F4-BB093901F219}" srcOrd="2" destOrd="0" parTransId="{78AA2A7E-27E3-4C05-B3AF-E603D4DC0CEE}" sibTransId="{98B41E94-3DAA-4FA4-86A4-BEACC0377EC0}"/>
    <dgm:cxn modelId="{321FD832-7A98-4695-A2F7-C4206F2AF314}" type="presOf" srcId="{8B7C2319-9ABF-43F2-B2F4-BB093901F219}" destId="{059FE87D-1A16-4269-9C52-32DC1BF3460F}" srcOrd="0" destOrd="0" presId="urn:microsoft.com/office/officeart/2005/8/layout/default"/>
    <dgm:cxn modelId="{68BB6433-C44C-4FA8-A51B-743E67793300}" type="presOf" srcId="{97AE57F6-B39B-4332-BEA0-78516BE810D6}" destId="{586C2231-BED9-4291-9B18-209EAFEE2E01}" srcOrd="0" destOrd="0" presId="urn:microsoft.com/office/officeart/2005/8/layout/default"/>
    <dgm:cxn modelId="{6BF67633-F1C0-46E0-A483-31CD86000BB5}" srcId="{97AE57F6-B39B-4332-BEA0-78516BE810D6}" destId="{7B9F5ED2-A876-44B3-9B86-0400CD7ED472}" srcOrd="1" destOrd="0" parTransId="{B00C6C01-1C26-4A75-8FA3-C2A19262DDB1}" sibTransId="{5ED6864C-EE1D-4174-A77F-5941843C02FE}"/>
    <dgm:cxn modelId="{CA49F93A-2B59-478D-9D2C-5988D9ED05E8}" type="presOf" srcId="{7B9F5ED2-A876-44B3-9B86-0400CD7ED472}" destId="{75D529DA-D6A8-45DF-A738-A3716612EB12}" srcOrd="0" destOrd="0" presId="urn:microsoft.com/office/officeart/2005/8/layout/default"/>
    <dgm:cxn modelId="{2CB13A72-E5A9-4F40-87C4-00F83EB41645}" srcId="{97AE57F6-B39B-4332-BEA0-78516BE810D6}" destId="{33DA9CFD-FCF9-4287-BE05-E85006CDEAC5}" srcOrd="0" destOrd="0" parTransId="{303F0026-C320-403A-B2FD-309ADF4E63F7}" sibTransId="{65C16F17-9907-4758-B86F-2C1080B6E66F}"/>
    <dgm:cxn modelId="{271FCCE4-D14C-410C-8667-357074719931}" type="presOf" srcId="{33DA9CFD-FCF9-4287-BE05-E85006CDEAC5}" destId="{2950491D-C066-4130-8302-1F896FB6DB6E}" srcOrd="0" destOrd="0" presId="urn:microsoft.com/office/officeart/2005/8/layout/default"/>
    <dgm:cxn modelId="{DB8348E2-9277-4944-A6E5-C75BE57A780D}" type="presParOf" srcId="{586C2231-BED9-4291-9B18-209EAFEE2E01}" destId="{2950491D-C066-4130-8302-1F896FB6DB6E}" srcOrd="0" destOrd="0" presId="urn:microsoft.com/office/officeart/2005/8/layout/default"/>
    <dgm:cxn modelId="{4E12E3F3-F14F-4C46-972C-20DDFA50828B}" type="presParOf" srcId="{586C2231-BED9-4291-9B18-209EAFEE2E01}" destId="{98294516-83D1-445E-B3D8-598B2012D576}" srcOrd="1" destOrd="0" presId="urn:microsoft.com/office/officeart/2005/8/layout/default"/>
    <dgm:cxn modelId="{4CA0ABD7-8EDD-436E-822C-71B4A8CE2AFB}" type="presParOf" srcId="{586C2231-BED9-4291-9B18-209EAFEE2E01}" destId="{75D529DA-D6A8-45DF-A738-A3716612EB12}" srcOrd="2" destOrd="0" presId="urn:microsoft.com/office/officeart/2005/8/layout/default"/>
    <dgm:cxn modelId="{04483E08-3B58-4293-855B-F0BF33AB8EAF}" type="presParOf" srcId="{586C2231-BED9-4291-9B18-209EAFEE2E01}" destId="{B2B66D41-E16D-48F1-95BD-DD4BAE80E0CB}" srcOrd="3" destOrd="0" presId="urn:microsoft.com/office/officeart/2005/8/layout/default"/>
    <dgm:cxn modelId="{CC31DC5F-3CF2-451D-8E65-84F3879F936D}" type="presParOf" srcId="{586C2231-BED9-4291-9B18-209EAFEE2E01}" destId="{059FE87D-1A16-4269-9C52-32DC1BF3460F}" srcOrd="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AD298627-5C53-4677-96B4-B7388484534E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8FD7F53-8536-4F61-8CCF-9C1C98A971EE}">
      <dgm:prSet phldrT="[Text]" phldr="0"/>
      <dgm:spPr/>
      <dgm:t>
        <a:bodyPr/>
        <a:lstStyle/>
        <a:p>
          <a:pPr rtl="0"/>
          <a:r>
            <a:rPr lang="en-US">
              <a:latin typeface="Walbaum Display"/>
            </a:rPr>
            <a:t> Position of </a:t>
          </a:r>
          <a:r>
            <a:rPr lang="en-US" err="1">
              <a:latin typeface="Walbaum Display"/>
            </a:rPr>
            <a:t>ArUco</a:t>
          </a:r>
          <a:r>
            <a:rPr lang="en-US">
              <a:latin typeface="Walbaum Display"/>
            </a:rPr>
            <a:t> marker in z-axis</a:t>
          </a:r>
          <a:endParaRPr lang="en-US"/>
        </a:p>
      </dgm:t>
    </dgm:pt>
    <dgm:pt modelId="{66E843EA-CA3A-4E87-93F0-2DE3D48BECC3}" type="parTrans" cxnId="{CFCF671D-F53F-496C-93F7-6C300A0C7157}">
      <dgm:prSet/>
      <dgm:spPr/>
      <dgm:t>
        <a:bodyPr/>
        <a:lstStyle/>
        <a:p>
          <a:endParaRPr lang="en-US"/>
        </a:p>
      </dgm:t>
    </dgm:pt>
    <dgm:pt modelId="{0546D8D7-4E7F-433D-92A2-EDB1819CCA88}" type="sibTrans" cxnId="{CFCF671D-F53F-496C-93F7-6C300A0C7157}">
      <dgm:prSet/>
      <dgm:spPr/>
      <dgm:t>
        <a:bodyPr/>
        <a:lstStyle/>
        <a:p>
          <a:endParaRPr lang="en-US"/>
        </a:p>
      </dgm:t>
    </dgm:pt>
    <dgm:pt modelId="{FE63CBA9-FE4F-409E-B9E3-8B8C204881EB}">
      <dgm:prSet phldrT="[Text]" phldr="0"/>
      <dgm:spPr/>
      <dgm:t>
        <a:bodyPr/>
        <a:lstStyle/>
        <a:p>
          <a:pPr rtl="0"/>
          <a:r>
            <a:rPr lang="en-US">
              <a:latin typeface="Walbaum Display"/>
            </a:rPr>
            <a:t> The orientation of the pose</a:t>
          </a:r>
          <a:endParaRPr lang="en-US"/>
        </a:p>
      </dgm:t>
    </dgm:pt>
    <dgm:pt modelId="{D7911B54-B185-4B28-AFDD-DA86E40E247A}" type="parTrans" cxnId="{2B54D73F-04CB-43C7-8F76-54EE689CE4E7}">
      <dgm:prSet/>
      <dgm:spPr/>
      <dgm:t>
        <a:bodyPr/>
        <a:lstStyle/>
        <a:p>
          <a:endParaRPr lang="en-US"/>
        </a:p>
      </dgm:t>
    </dgm:pt>
    <dgm:pt modelId="{6ACF9DC9-12A6-40DE-AED4-9C8A53FB25DF}" type="sibTrans" cxnId="{2B54D73F-04CB-43C7-8F76-54EE689CE4E7}">
      <dgm:prSet/>
      <dgm:spPr/>
      <dgm:t>
        <a:bodyPr/>
        <a:lstStyle/>
        <a:p>
          <a:endParaRPr lang="en-US"/>
        </a:p>
      </dgm:t>
    </dgm:pt>
    <dgm:pt modelId="{E38A0EFF-FBBC-4B14-8EE3-081002027449}">
      <dgm:prSet phldrT="[Text]" phldr="0"/>
      <dgm:spPr/>
      <dgm:t>
        <a:bodyPr/>
        <a:lstStyle/>
        <a:p>
          <a:pPr rtl="0"/>
          <a:r>
            <a:rPr lang="en-US">
              <a:latin typeface="Walbaum Display"/>
            </a:rPr>
            <a:t> Properly converting the quaternion into </a:t>
          </a:r>
          <a:r>
            <a:rPr lang="en-US" err="1">
              <a:latin typeface="Walbaum Display"/>
            </a:rPr>
            <a:t>euler</a:t>
          </a:r>
          <a:endParaRPr lang="en-US"/>
        </a:p>
      </dgm:t>
    </dgm:pt>
    <dgm:pt modelId="{1F36BA5B-0BFC-4374-9325-2E0033AD7502}" type="parTrans" cxnId="{086EAE98-3319-44AE-8925-78FB6C1C6586}">
      <dgm:prSet/>
      <dgm:spPr/>
      <dgm:t>
        <a:bodyPr/>
        <a:lstStyle/>
        <a:p>
          <a:endParaRPr lang="en-US"/>
        </a:p>
      </dgm:t>
    </dgm:pt>
    <dgm:pt modelId="{66277C73-D7FE-4811-9573-7766EA373740}" type="sibTrans" cxnId="{086EAE98-3319-44AE-8925-78FB6C1C6586}">
      <dgm:prSet/>
      <dgm:spPr/>
      <dgm:t>
        <a:bodyPr/>
        <a:lstStyle/>
        <a:p>
          <a:endParaRPr lang="en-US"/>
        </a:p>
      </dgm:t>
    </dgm:pt>
    <dgm:pt modelId="{E24498AC-E8DE-477E-8423-74E582D14454}" type="pres">
      <dgm:prSet presAssocID="{AD298627-5C53-4677-96B4-B7388484534E}" presName="diagram" presStyleCnt="0">
        <dgm:presLayoutVars>
          <dgm:dir/>
          <dgm:resizeHandles val="exact"/>
        </dgm:presLayoutVars>
      </dgm:prSet>
      <dgm:spPr/>
    </dgm:pt>
    <dgm:pt modelId="{3F20FF38-4F56-435C-922A-A67E542062AA}" type="pres">
      <dgm:prSet presAssocID="{38FD7F53-8536-4F61-8CCF-9C1C98A971EE}" presName="node" presStyleLbl="node1" presStyleIdx="0" presStyleCnt="3">
        <dgm:presLayoutVars>
          <dgm:bulletEnabled val="1"/>
        </dgm:presLayoutVars>
      </dgm:prSet>
      <dgm:spPr/>
    </dgm:pt>
    <dgm:pt modelId="{E80F9E6B-9C6F-4483-92B0-AC2C8B0FC036}" type="pres">
      <dgm:prSet presAssocID="{0546D8D7-4E7F-433D-92A2-EDB1819CCA88}" presName="sibTrans" presStyleCnt="0"/>
      <dgm:spPr/>
    </dgm:pt>
    <dgm:pt modelId="{9215AE7B-17A0-4151-B635-9F3133D420DE}" type="pres">
      <dgm:prSet presAssocID="{FE63CBA9-FE4F-409E-B9E3-8B8C204881EB}" presName="node" presStyleLbl="node1" presStyleIdx="1" presStyleCnt="3">
        <dgm:presLayoutVars>
          <dgm:bulletEnabled val="1"/>
        </dgm:presLayoutVars>
      </dgm:prSet>
      <dgm:spPr/>
    </dgm:pt>
    <dgm:pt modelId="{E7811913-4E8B-41E2-AE5C-413C51742A45}" type="pres">
      <dgm:prSet presAssocID="{6ACF9DC9-12A6-40DE-AED4-9C8A53FB25DF}" presName="sibTrans" presStyleCnt="0"/>
      <dgm:spPr/>
    </dgm:pt>
    <dgm:pt modelId="{1945093B-2EED-49DA-8756-66D87DB5198C}" type="pres">
      <dgm:prSet presAssocID="{E38A0EFF-FBBC-4B14-8EE3-081002027449}" presName="node" presStyleLbl="node1" presStyleIdx="2" presStyleCnt="3">
        <dgm:presLayoutVars>
          <dgm:bulletEnabled val="1"/>
        </dgm:presLayoutVars>
      </dgm:prSet>
      <dgm:spPr/>
    </dgm:pt>
  </dgm:ptLst>
  <dgm:cxnLst>
    <dgm:cxn modelId="{CFCF671D-F53F-496C-93F7-6C300A0C7157}" srcId="{AD298627-5C53-4677-96B4-B7388484534E}" destId="{38FD7F53-8536-4F61-8CCF-9C1C98A971EE}" srcOrd="0" destOrd="0" parTransId="{66E843EA-CA3A-4E87-93F0-2DE3D48BECC3}" sibTransId="{0546D8D7-4E7F-433D-92A2-EDB1819CCA88}"/>
    <dgm:cxn modelId="{2B54D73F-04CB-43C7-8F76-54EE689CE4E7}" srcId="{AD298627-5C53-4677-96B4-B7388484534E}" destId="{FE63CBA9-FE4F-409E-B9E3-8B8C204881EB}" srcOrd="1" destOrd="0" parTransId="{D7911B54-B185-4B28-AFDD-DA86E40E247A}" sibTransId="{6ACF9DC9-12A6-40DE-AED4-9C8A53FB25DF}"/>
    <dgm:cxn modelId="{113A4A46-0796-4F54-AEEF-E3844882FBB2}" type="presOf" srcId="{FE63CBA9-FE4F-409E-B9E3-8B8C204881EB}" destId="{9215AE7B-17A0-4151-B635-9F3133D420DE}" srcOrd="0" destOrd="0" presId="urn:microsoft.com/office/officeart/2005/8/layout/default"/>
    <dgm:cxn modelId="{A1DE5071-861D-450E-B6E7-3664C98777A0}" type="presOf" srcId="{AD298627-5C53-4677-96B4-B7388484534E}" destId="{E24498AC-E8DE-477E-8423-74E582D14454}" srcOrd="0" destOrd="0" presId="urn:microsoft.com/office/officeart/2005/8/layout/default"/>
    <dgm:cxn modelId="{AA88BE77-6781-4E0C-A5CF-87C35730D14F}" type="presOf" srcId="{E38A0EFF-FBBC-4B14-8EE3-081002027449}" destId="{1945093B-2EED-49DA-8756-66D87DB5198C}" srcOrd="0" destOrd="0" presId="urn:microsoft.com/office/officeart/2005/8/layout/default"/>
    <dgm:cxn modelId="{086EAE98-3319-44AE-8925-78FB6C1C6586}" srcId="{AD298627-5C53-4677-96B4-B7388484534E}" destId="{E38A0EFF-FBBC-4B14-8EE3-081002027449}" srcOrd="2" destOrd="0" parTransId="{1F36BA5B-0BFC-4374-9325-2E0033AD7502}" sibTransId="{66277C73-D7FE-4811-9573-7766EA373740}"/>
    <dgm:cxn modelId="{1692C9B8-19CE-4B9C-B0C5-1E4A4E2FA9D1}" type="presOf" srcId="{38FD7F53-8536-4F61-8CCF-9C1C98A971EE}" destId="{3F20FF38-4F56-435C-922A-A67E542062AA}" srcOrd="0" destOrd="0" presId="urn:microsoft.com/office/officeart/2005/8/layout/default"/>
    <dgm:cxn modelId="{55E9EFFA-171D-4896-84DE-1AE24F7B8EAC}" type="presParOf" srcId="{E24498AC-E8DE-477E-8423-74E582D14454}" destId="{3F20FF38-4F56-435C-922A-A67E542062AA}" srcOrd="0" destOrd="0" presId="urn:microsoft.com/office/officeart/2005/8/layout/default"/>
    <dgm:cxn modelId="{3711C78D-AE7F-4D6A-9F0F-B03159F5ABAD}" type="presParOf" srcId="{E24498AC-E8DE-477E-8423-74E582D14454}" destId="{E80F9E6B-9C6F-4483-92B0-AC2C8B0FC036}" srcOrd="1" destOrd="0" presId="urn:microsoft.com/office/officeart/2005/8/layout/default"/>
    <dgm:cxn modelId="{F4DE3DEA-94E3-46D4-A42A-6E15091B410E}" type="presParOf" srcId="{E24498AC-E8DE-477E-8423-74E582D14454}" destId="{9215AE7B-17A0-4151-B635-9F3133D420DE}" srcOrd="2" destOrd="0" presId="urn:microsoft.com/office/officeart/2005/8/layout/default"/>
    <dgm:cxn modelId="{55D87F80-4596-4BED-94A1-2C67B69C2B39}" type="presParOf" srcId="{E24498AC-E8DE-477E-8423-74E582D14454}" destId="{E7811913-4E8B-41E2-AE5C-413C51742A45}" srcOrd="3" destOrd="0" presId="urn:microsoft.com/office/officeart/2005/8/layout/default"/>
    <dgm:cxn modelId="{FAD30389-F654-49B3-B5C7-3155120F8584}" type="presParOf" srcId="{E24498AC-E8DE-477E-8423-74E582D14454}" destId="{1945093B-2EED-49DA-8756-66D87DB5198C}" srcOrd="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78FA5F-8294-4227-A77E-734A6FDCE592}">
      <dsp:nvSpPr>
        <dsp:cNvPr id="0" name=""/>
        <dsp:cNvSpPr/>
      </dsp:nvSpPr>
      <dsp:spPr>
        <a:xfrm>
          <a:off x="2127187" y="763315"/>
          <a:ext cx="45776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57769" y="45720"/>
              </a:lnTo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343863" y="806593"/>
        <a:ext cx="24418" cy="4883"/>
      </dsp:txXfrm>
    </dsp:sp>
    <dsp:sp modelId="{C9A9E3D9-F9FC-4E37-96E2-E883C546D48A}">
      <dsp:nvSpPr>
        <dsp:cNvPr id="0" name=""/>
        <dsp:cNvSpPr/>
      </dsp:nvSpPr>
      <dsp:spPr>
        <a:xfrm>
          <a:off x="5640" y="172031"/>
          <a:ext cx="2123347" cy="1274008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4046" tIns="109214" rIns="104046" bIns="109214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latin typeface="+mj-lt"/>
            </a:rPr>
            <a:t>Problem statement </a:t>
          </a:r>
        </a:p>
      </dsp:txBody>
      <dsp:txXfrm>
        <a:off x="5640" y="172031"/>
        <a:ext cx="2123347" cy="1274008"/>
      </dsp:txXfrm>
    </dsp:sp>
    <dsp:sp modelId="{24372102-C841-4AB6-9C7A-67BA7BD192BD}">
      <dsp:nvSpPr>
        <dsp:cNvPr id="0" name=""/>
        <dsp:cNvSpPr/>
      </dsp:nvSpPr>
      <dsp:spPr>
        <a:xfrm>
          <a:off x="4738905" y="763315"/>
          <a:ext cx="45776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57769" y="45720"/>
              </a:lnTo>
            </a:path>
          </a:pathLst>
        </a:custGeom>
        <a:noFill/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4955580" y="806593"/>
        <a:ext cx="24418" cy="4883"/>
      </dsp:txXfrm>
    </dsp:sp>
    <dsp:sp modelId="{C9383E06-F762-4D98-A920-BBA0D627FB94}">
      <dsp:nvSpPr>
        <dsp:cNvPr id="0" name=""/>
        <dsp:cNvSpPr/>
      </dsp:nvSpPr>
      <dsp:spPr>
        <a:xfrm>
          <a:off x="2617357" y="172031"/>
          <a:ext cx="2123347" cy="1274008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4046" tIns="109214" rIns="104046" bIns="109214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latin typeface="+mj-lt"/>
            </a:rPr>
            <a:t> Timeline</a:t>
          </a:r>
        </a:p>
      </dsp:txBody>
      <dsp:txXfrm>
        <a:off x="2617357" y="172031"/>
        <a:ext cx="2123347" cy="1274008"/>
      </dsp:txXfrm>
    </dsp:sp>
    <dsp:sp modelId="{F2DACA56-33BE-4D45-AE1B-088DABA66011}">
      <dsp:nvSpPr>
        <dsp:cNvPr id="0" name=""/>
        <dsp:cNvSpPr/>
      </dsp:nvSpPr>
      <dsp:spPr>
        <a:xfrm>
          <a:off x="1067314" y="1444239"/>
          <a:ext cx="5223434" cy="457769"/>
        </a:xfrm>
        <a:custGeom>
          <a:avLst/>
          <a:gdLst/>
          <a:ahLst/>
          <a:cxnLst/>
          <a:rect l="0" t="0" r="0" b="0"/>
          <a:pathLst>
            <a:path>
              <a:moveTo>
                <a:pt x="5223434" y="0"/>
              </a:moveTo>
              <a:lnTo>
                <a:pt x="5223434" y="245984"/>
              </a:lnTo>
              <a:lnTo>
                <a:pt x="0" y="245984"/>
              </a:lnTo>
              <a:lnTo>
                <a:pt x="0" y="457769"/>
              </a:lnTo>
            </a:path>
          </a:pathLst>
        </a:custGeom>
        <a:noFill/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3547876" y="1670683"/>
        <a:ext cx="262310" cy="4883"/>
      </dsp:txXfrm>
    </dsp:sp>
    <dsp:sp modelId="{8F9403B7-7A0D-4F67-8A88-AB8865FE9733}">
      <dsp:nvSpPr>
        <dsp:cNvPr id="0" name=""/>
        <dsp:cNvSpPr/>
      </dsp:nvSpPr>
      <dsp:spPr>
        <a:xfrm>
          <a:off x="5229075" y="172031"/>
          <a:ext cx="2123347" cy="1274008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4046" tIns="109214" rIns="104046" bIns="109214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latin typeface="+mj-lt"/>
            </a:rPr>
            <a:t>Organization</a:t>
          </a:r>
        </a:p>
      </dsp:txBody>
      <dsp:txXfrm>
        <a:off x="5229075" y="172031"/>
        <a:ext cx="2123347" cy="1274008"/>
      </dsp:txXfrm>
    </dsp:sp>
    <dsp:sp modelId="{1D10E8BD-778C-48CD-AC5E-EE3505C97AE3}">
      <dsp:nvSpPr>
        <dsp:cNvPr id="0" name=""/>
        <dsp:cNvSpPr/>
      </dsp:nvSpPr>
      <dsp:spPr>
        <a:xfrm>
          <a:off x="2127187" y="2525694"/>
          <a:ext cx="45776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57769" y="45720"/>
              </a:lnTo>
            </a:path>
          </a:pathLst>
        </a:custGeom>
        <a:noFill/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343863" y="2568972"/>
        <a:ext cx="24418" cy="4883"/>
      </dsp:txXfrm>
    </dsp:sp>
    <dsp:sp modelId="{AEDA0954-2614-4835-928B-0E65C90445CC}">
      <dsp:nvSpPr>
        <dsp:cNvPr id="0" name=""/>
        <dsp:cNvSpPr/>
      </dsp:nvSpPr>
      <dsp:spPr>
        <a:xfrm>
          <a:off x="5640" y="1934409"/>
          <a:ext cx="2123347" cy="1274008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4046" tIns="109214" rIns="104046" bIns="109214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latin typeface="+mj-lt"/>
            </a:rPr>
            <a:t>Basic architecture of our model</a:t>
          </a:r>
        </a:p>
      </dsp:txBody>
      <dsp:txXfrm>
        <a:off x="5640" y="1934409"/>
        <a:ext cx="2123347" cy="1274008"/>
      </dsp:txXfrm>
    </dsp:sp>
    <dsp:sp modelId="{61362C12-4230-441B-9515-469E46472887}">
      <dsp:nvSpPr>
        <dsp:cNvPr id="0" name=""/>
        <dsp:cNvSpPr/>
      </dsp:nvSpPr>
      <dsp:spPr>
        <a:xfrm>
          <a:off x="4738905" y="2525694"/>
          <a:ext cx="45776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57769" y="45720"/>
              </a:lnTo>
            </a:path>
          </a:pathLst>
        </a:custGeom>
        <a:noFill/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955580" y="2568972"/>
        <a:ext cx="24418" cy="4883"/>
      </dsp:txXfrm>
    </dsp:sp>
    <dsp:sp modelId="{FE66E514-E7D4-4EB8-BF8E-1CEDB6BD1849}">
      <dsp:nvSpPr>
        <dsp:cNvPr id="0" name=""/>
        <dsp:cNvSpPr/>
      </dsp:nvSpPr>
      <dsp:spPr>
        <a:xfrm>
          <a:off x="2617357" y="1934409"/>
          <a:ext cx="2123347" cy="1274008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4046" tIns="109214" rIns="104046" bIns="109214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latin typeface="+mj-lt"/>
            </a:rPr>
            <a:t>DEMO VIDEO</a:t>
          </a:r>
        </a:p>
      </dsp:txBody>
      <dsp:txXfrm>
        <a:off x="2617357" y="1934409"/>
        <a:ext cx="2123347" cy="1274008"/>
      </dsp:txXfrm>
    </dsp:sp>
    <dsp:sp modelId="{F6B8E868-2533-47A8-9406-BB5EC0A37B10}">
      <dsp:nvSpPr>
        <dsp:cNvPr id="0" name=""/>
        <dsp:cNvSpPr/>
      </dsp:nvSpPr>
      <dsp:spPr>
        <a:xfrm>
          <a:off x="1067314" y="3206618"/>
          <a:ext cx="5223434" cy="457769"/>
        </a:xfrm>
        <a:custGeom>
          <a:avLst/>
          <a:gdLst/>
          <a:ahLst/>
          <a:cxnLst/>
          <a:rect l="0" t="0" r="0" b="0"/>
          <a:pathLst>
            <a:path>
              <a:moveTo>
                <a:pt x="5223434" y="0"/>
              </a:moveTo>
              <a:lnTo>
                <a:pt x="5223434" y="245984"/>
              </a:lnTo>
              <a:lnTo>
                <a:pt x="0" y="245984"/>
              </a:lnTo>
              <a:lnTo>
                <a:pt x="0" y="457769"/>
              </a:lnTo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3547876" y="3433061"/>
        <a:ext cx="262310" cy="4883"/>
      </dsp:txXfrm>
    </dsp:sp>
    <dsp:sp modelId="{A4EF3072-F836-4E3C-B816-1628E2C6F20D}">
      <dsp:nvSpPr>
        <dsp:cNvPr id="0" name=""/>
        <dsp:cNvSpPr/>
      </dsp:nvSpPr>
      <dsp:spPr>
        <a:xfrm>
          <a:off x="5229075" y="1934409"/>
          <a:ext cx="2123347" cy="1274008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4046" tIns="109214" rIns="104046" bIns="109214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latin typeface="+mj-lt"/>
            </a:rPr>
            <a:t>Obstacle avoidance</a:t>
          </a:r>
        </a:p>
      </dsp:txBody>
      <dsp:txXfrm>
        <a:off x="5229075" y="1934409"/>
        <a:ext cx="2123347" cy="1274008"/>
      </dsp:txXfrm>
    </dsp:sp>
    <dsp:sp modelId="{2BA08AB2-88CF-4443-AFB8-AF92EA6E6D77}">
      <dsp:nvSpPr>
        <dsp:cNvPr id="0" name=""/>
        <dsp:cNvSpPr/>
      </dsp:nvSpPr>
      <dsp:spPr>
        <a:xfrm>
          <a:off x="2127187" y="4288072"/>
          <a:ext cx="45776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57769" y="45720"/>
              </a:lnTo>
            </a:path>
          </a:pathLst>
        </a:custGeom>
        <a:noFill/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2343863" y="4331350"/>
        <a:ext cx="24418" cy="4883"/>
      </dsp:txXfrm>
    </dsp:sp>
    <dsp:sp modelId="{AF56ADF1-7C73-4E3B-A13D-15B5D11F83F9}">
      <dsp:nvSpPr>
        <dsp:cNvPr id="0" name=""/>
        <dsp:cNvSpPr/>
      </dsp:nvSpPr>
      <dsp:spPr>
        <a:xfrm>
          <a:off x="5640" y="3696788"/>
          <a:ext cx="2123347" cy="1274008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4046" tIns="109214" rIns="104046" bIns="109214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latin typeface="+mj-lt"/>
            </a:rPr>
            <a:t>Difficulties and drawbacks</a:t>
          </a:r>
        </a:p>
      </dsp:txBody>
      <dsp:txXfrm>
        <a:off x="5640" y="3696788"/>
        <a:ext cx="2123347" cy="1274008"/>
      </dsp:txXfrm>
    </dsp:sp>
    <dsp:sp modelId="{90A50EF1-E07A-45E8-B9CF-6B33F2C33281}">
      <dsp:nvSpPr>
        <dsp:cNvPr id="0" name=""/>
        <dsp:cNvSpPr/>
      </dsp:nvSpPr>
      <dsp:spPr>
        <a:xfrm>
          <a:off x="4738905" y="4288072"/>
          <a:ext cx="45776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57769" y="45720"/>
              </a:lnTo>
            </a:path>
          </a:pathLst>
        </a:custGeom>
        <a:noFill/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4955580" y="4331350"/>
        <a:ext cx="24418" cy="4883"/>
      </dsp:txXfrm>
    </dsp:sp>
    <dsp:sp modelId="{FE6739BF-45D6-4441-9D29-3D4009D47B5B}">
      <dsp:nvSpPr>
        <dsp:cNvPr id="0" name=""/>
        <dsp:cNvSpPr/>
      </dsp:nvSpPr>
      <dsp:spPr>
        <a:xfrm>
          <a:off x="2617357" y="3696788"/>
          <a:ext cx="2123347" cy="1274008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4046" tIns="109214" rIns="104046" bIns="109214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latin typeface="+mj-lt"/>
            </a:rPr>
            <a:t>CONCLUSION</a:t>
          </a:r>
        </a:p>
      </dsp:txBody>
      <dsp:txXfrm>
        <a:off x="2617357" y="3696788"/>
        <a:ext cx="2123347" cy="1274008"/>
      </dsp:txXfrm>
    </dsp:sp>
    <dsp:sp modelId="{79A8688A-E2EA-4266-8420-0ADCC5887334}">
      <dsp:nvSpPr>
        <dsp:cNvPr id="0" name=""/>
        <dsp:cNvSpPr/>
      </dsp:nvSpPr>
      <dsp:spPr>
        <a:xfrm>
          <a:off x="5229075" y="3696788"/>
          <a:ext cx="2123347" cy="1274008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4046" tIns="109214" rIns="104046" bIns="109214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noProof="0">
              <a:latin typeface="+mj-lt"/>
            </a:rPr>
            <a:t>References</a:t>
          </a:r>
          <a:endParaRPr lang="en-US" sz="1800" kern="1200">
            <a:latin typeface="+mj-lt"/>
          </a:endParaRPr>
        </a:p>
      </dsp:txBody>
      <dsp:txXfrm>
        <a:off x="5229075" y="3696788"/>
        <a:ext cx="2123347" cy="1274008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F249CB-A6B2-4483-BBE9-623C6DD0A138}">
      <dsp:nvSpPr>
        <dsp:cNvPr id="0" name=""/>
        <dsp:cNvSpPr/>
      </dsp:nvSpPr>
      <dsp:spPr>
        <a:xfrm>
          <a:off x="0" y="0"/>
          <a:ext cx="9426734" cy="156091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solidFill>
                <a:schemeClr val="bg1"/>
              </a:solidFill>
            </a:rPr>
            <a:t>Overall, the conclusion of visual servoing as a control method is that it can be a powerful tool for robot manipulation, but it is not a one-size-fits-all solution and should be carefully</a:t>
          </a:r>
          <a:r>
            <a:rPr lang="en-US" sz="1900" kern="1200">
              <a:solidFill>
                <a:schemeClr val="bg1"/>
              </a:solidFill>
              <a:latin typeface="Walbaum Display"/>
            </a:rPr>
            <a:t>(</a:t>
          </a:r>
          <a:r>
            <a:rPr lang="en-US" sz="1900" kern="1200">
              <a:solidFill>
                <a:schemeClr val="bg1"/>
              </a:solidFill>
            </a:rPr>
            <a:t>such as environments where the visual information is limited or unreliable</a:t>
          </a:r>
          <a:r>
            <a:rPr lang="en-US" sz="1900" kern="1200">
              <a:solidFill>
                <a:schemeClr val="bg1"/>
              </a:solidFill>
              <a:latin typeface="Walbaum Display"/>
            </a:rPr>
            <a:t>) </a:t>
          </a:r>
          <a:r>
            <a:rPr lang="en-US" sz="1900" kern="1200">
              <a:solidFill>
                <a:schemeClr val="bg1"/>
              </a:solidFill>
            </a:rPr>
            <a:t>considered for each specific application.</a:t>
          </a:r>
        </a:p>
      </dsp:txBody>
      <dsp:txXfrm>
        <a:off x="45717" y="45717"/>
        <a:ext cx="7813412" cy="1469476"/>
      </dsp:txXfrm>
    </dsp:sp>
    <dsp:sp modelId="{A43A96F3-3E86-4057-9ED1-3BF2868CFDFE}">
      <dsp:nvSpPr>
        <dsp:cNvPr id="0" name=""/>
        <dsp:cNvSpPr/>
      </dsp:nvSpPr>
      <dsp:spPr>
        <a:xfrm>
          <a:off x="1663541" y="1907779"/>
          <a:ext cx="9426734" cy="1560910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solidFill>
                <a:schemeClr val="bg1"/>
              </a:solidFill>
            </a:rPr>
            <a:t>The project allowed us to take on hand several important robotic skills, image processing, visual </a:t>
          </a:r>
          <a:r>
            <a:rPr lang="en-US" sz="1900" kern="1200" err="1">
              <a:solidFill>
                <a:schemeClr val="bg1"/>
              </a:solidFill>
            </a:rPr>
            <a:t>servoing</a:t>
          </a:r>
          <a:r>
            <a:rPr lang="en-US" sz="1900" kern="1200">
              <a:solidFill>
                <a:schemeClr val="bg1"/>
              </a:solidFill>
            </a:rPr>
            <a:t>, path planning, interpretation of the result, frame transformation, and soft skills as well.</a:t>
          </a:r>
        </a:p>
      </dsp:txBody>
      <dsp:txXfrm>
        <a:off x="1709258" y="1953496"/>
        <a:ext cx="6657167" cy="1469476"/>
      </dsp:txXfrm>
    </dsp:sp>
    <dsp:sp modelId="{39A2CD95-D70E-40B7-AEC1-0CF059AB0B00}">
      <dsp:nvSpPr>
        <dsp:cNvPr id="0" name=""/>
        <dsp:cNvSpPr/>
      </dsp:nvSpPr>
      <dsp:spPr>
        <a:xfrm>
          <a:off x="8412142" y="1227049"/>
          <a:ext cx="1014591" cy="1014591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8640425" y="1227049"/>
        <a:ext cx="558025" cy="76348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9B091E-1BBE-46AB-B982-F4D9AAAFDAE8}">
      <dsp:nvSpPr>
        <dsp:cNvPr id="0" name=""/>
        <dsp:cNvSpPr/>
      </dsp:nvSpPr>
      <dsp:spPr>
        <a:xfrm>
          <a:off x="0" y="0"/>
          <a:ext cx="5437187" cy="3415519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/>
            <a:t>Visual servoing is a control technique used in robotics to control the motion of a robot using visual feedback from a camera.</a:t>
          </a:r>
          <a:endParaRPr lang="en-US" sz="2400" kern="1200"/>
        </a:p>
      </dsp:txBody>
      <dsp:txXfrm>
        <a:off x="0" y="0"/>
        <a:ext cx="5437187" cy="1844380"/>
      </dsp:txXfrm>
    </dsp:sp>
    <dsp:sp modelId="{E5491855-9D9D-4A3F-90AC-215312E7C712}">
      <dsp:nvSpPr>
        <dsp:cNvPr id="0" name=""/>
        <dsp:cNvSpPr/>
      </dsp:nvSpPr>
      <dsp:spPr>
        <a:xfrm>
          <a:off x="0" y="1776069"/>
          <a:ext cx="2718593" cy="1571138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27940" rIns="156464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/>
            <a:t>Move the robot to the target positin with parking.</a:t>
          </a:r>
          <a:endParaRPr lang="en-US" sz="2200" kern="1200"/>
        </a:p>
      </dsp:txBody>
      <dsp:txXfrm>
        <a:off x="0" y="1776069"/>
        <a:ext cx="2718593" cy="1571138"/>
      </dsp:txXfrm>
    </dsp:sp>
    <dsp:sp modelId="{2F4B3EB1-F28A-4C33-9D99-41DE2FC5A2C8}">
      <dsp:nvSpPr>
        <dsp:cNvPr id="0" name=""/>
        <dsp:cNvSpPr/>
      </dsp:nvSpPr>
      <dsp:spPr>
        <a:xfrm>
          <a:off x="2718593" y="1776069"/>
          <a:ext cx="2718593" cy="1571138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27940" rIns="156464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/>
            <a:t>Move the robot to the target positin with obstacle.</a:t>
          </a:r>
          <a:endParaRPr lang="en-US" sz="2200" kern="1200"/>
        </a:p>
      </dsp:txBody>
      <dsp:txXfrm>
        <a:off x="2718593" y="1776069"/>
        <a:ext cx="2718593" cy="157113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308FDB-304C-4C47-A473-48244C0A3465}">
      <dsp:nvSpPr>
        <dsp:cNvPr id="0" name=""/>
        <dsp:cNvSpPr/>
      </dsp:nvSpPr>
      <dsp:spPr>
        <a:xfrm>
          <a:off x="0" y="1997"/>
          <a:ext cx="8472907" cy="85136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EE42A94-3C6D-4BFF-A820-C91AC7988F57}">
      <dsp:nvSpPr>
        <dsp:cNvPr id="0" name=""/>
        <dsp:cNvSpPr/>
      </dsp:nvSpPr>
      <dsp:spPr>
        <a:xfrm>
          <a:off x="257537" y="193555"/>
          <a:ext cx="468250" cy="46825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2E1317A-7D01-459B-8D63-59905B626750}">
      <dsp:nvSpPr>
        <dsp:cNvPr id="0" name=""/>
        <dsp:cNvSpPr/>
      </dsp:nvSpPr>
      <dsp:spPr>
        <a:xfrm>
          <a:off x="983326" y="1997"/>
          <a:ext cx="3812808" cy="8513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103" tIns="90103" rIns="90103" bIns="90103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latin typeface="+mn-lt"/>
            </a:rPr>
            <a:t> </a:t>
          </a:r>
          <a:r>
            <a:rPr lang="en-US" sz="1900" kern="1200" err="1">
              <a:latin typeface="+mn-lt"/>
            </a:rPr>
            <a:t>Ueye_cam</a:t>
          </a:r>
        </a:p>
      </dsp:txBody>
      <dsp:txXfrm>
        <a:off x="983326" y="1997"/>
        <a:ext cx="3812808" cy="851365"/>
      </dsp:txXfrm>
    </dsp:sp>
    <dsp:sp modelId="{D462091C-6CC3-420C-B23A-CB1EAF0A27EF}">
      <dsp:nvSpPr>
        <dsp:cNvPr id="0" name=""/>
        <dsp:cNvSpPr/>
      </dsp:nvSpPr>
      <dsp:spPr>
        <a:xfrm>
          <a:off x="4796134" y="1997"/>
          <a:ext cx="3676772" cy="8513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103" tIns="90103" rIns="90103" bIns="90103" numCol="1" spcCol="1270" anchor="ctr" anchorCtr="0">
          <a:noAutofit/>
        </a:bodyPr>
        <a:lstStyle/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>
              <a:latin typeface="+mn-lt"/>
            </a:rPr>
            <a:t>First we find the right driver to visualize the video feed UEYE_CAM .</a:t>
          </a:r>
        </a:p>
      </dsp:txBody>
      <dsp:txXfrm>
        <a:off x="4796134" y="1997"/>
        <a:ext cx="3676772" cy="851365"/>
      </dsp:txXfrm>
    </dsp:sp>
    <dsp:sp modelId="{8E96AF14-2E78-401C-AC90-CE3A36D70499}">
      <dsp:nvSpPr>
        <dsp:cNvPr id="0" name=""/>
        <dsp:cNvSpPr/>
      </dsp:nvSpPr>
      <dsp:spPr>
        <a:xfrm>
          <a:off x="0" y="1066204"/>
          <a:ext cx="8472907" cy="85136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F19E37E-4054-4E5A-8833-FC00020C669D}">
      <dsp:nvSpPr>
        <dsp:cNvPr id="0" name=""/>
        <dsp:cNvSpPr/>
      </dsp:nvSpPr>
      <dsp:spPr>
        <a:xfrm>
          <a:off x="257537" y="1257761"/>
          <a:ext cx="468250" cy="46825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C2744B-0270-405D-A76D-2582C8D8BD7B}">
      <dsp:nvSpPr>
        <dsp:cNvPr id="0" name=""/>
        <dsp:cNvSpPr/>
      </dsp:nvSpPr>
      <dsp:spPr>
        <a:xfrm>
          <a:off x="983326" y="1066204"/>
          <a:ext cx="3812808" cy="8513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103" tIns="90103" rIns="90103" bIns="90103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latin typeface="+mn-lt"/>
            </a:rPr>
            <a:t>Camera calibration</a:t>
          </a:r>
        </a:p>
      </dsp:txBody>
      <dsp:txXfrm>
        <a:off x="983326" y="1066204"/>
        <a:ext cx="3812808" cy="851365"/>
      </dsp:txXfrm>
    </dsp:sp>
    <dsp:sp modelId="{E2992D87-DA1E-4428-AEA0-78A86745016A}">
      <dsp:nvSpPr>
        <dsp:cNvPr id="0" name=""/>
        <dsp:cNvSpPr/>
      </dsp:nvSpPr>
      <dsp:spPr>
        <a:xfrm>
          <a:off x="4796134" y="1066204"/>
          <a:ext cx="3676772" cy="8513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103" tIns="90103" rIns="90103" bIns="90103" numCol="1" spcCol="1270" anchor="ctr" anchorCtr="0">
          <a:noAutofit/>
        </a:bodyPr>
        <a:lstStyle/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>
              <a:latin typeface="+mn-lt"/>
            </a:rPr>
            <a:t>To estimate the intrinsic and extrinsic parameters of UEYE we calibrate the  camera.</a:t>
          </a:r>
        </a:p>
      </dsp:txBody>
      <dsp:txXfrm>
        <a:off x="4796134" y="1066204"/>
        <a:ext cx="3676772" cy="851365"/>
      </dsp:txXfrm>
    </dsp:sp>
    <dsp:sp modelId="{2D45132D-92E1-403A-9BC1-180708728131}">
      <dsp:nvSpPr>
        <dsp:cNvPr id="0" name=""/>
        <dsp:cNvSpPr/>
      </dsp:nvSpPr>
      <dsp:spPr>
        <a:xfrm>
          <a:off x="0" y="2130410"/>
          <a:ext cx="8472907" cy="85136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2D1A99-3B5E-4A13-BFF7-A41A4E4FE4B2}">
      <dsp:nvSpPr>
        <dsp:cNvPr id="0" name=""/>
        <dsp:cNvSpPr/>
      </dsp:nvSpPr>
      <dsp:spPr>
        <a:xfrm>
          <a:off x="257537" y="2321967"/>
          <a:ext cx="468250" cy="46825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F0CD34-FC07-43CA-A28B-009A62612450}">
      <dsp:nvSpPr>
        <dsp:cNvPr id="0" name=""/>
        <dsp:cNvSpPr/>
      </dsp:nvSpPr>
      <dsp:spPr>
        <a:xfrm>
          <a:off x="983326" y="2130410"/>
          <a:ext cx="3812808" cy="8513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103" tIns="90103" rIns="90103" bIns="90103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latin typeface="+mn-lt"/>
            </a:rPr>
            <a:t> </a:t>
          </a:r>
          <a:r>
            <a:rPr lang="en-US" sz="1900" kern="1200">
              <a:latin typeface="+mn-lt"/>
              <a:ea typeface="+mn-lt"/>
              <a:cs typeface="+mn-lt"/>
            </a:rPr>
            <a:t>Pose Estimation</a:t>
          </a:r>
        </a:p>
      </dsp:txBody>
      <dsp:txXfrm>
        <a:off x="983326" y="2130410"/>
        <a:ext cx="3812808" cy="851365"/>
      </dsp:txXfrm>
    </dsp:sp>
    <dsp:sp modelId="{4E6BCCE7-FD11-484F-AD99-F11DB204B893}">
      <dsp:nvSpPr>
        <dsp:cNvPr id="0" name=""/>
        <dsp:cNvSpPr/>
      </dsp:nvSpPr>
      <dsp:spPr>
        <a:xfrm>
          <a:off x="4796134" y="2130410"/>
          <a:ext cx="3676772" cy="8513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103" tIns="90103" rIns="90103" bIns="90103" numCol="1" spcCol="1270" anchor="ctr" anchorCtr="0">
          <a:noAutofit/>
        </a:bodyPr>
        <a:lstStyle/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>
              <a:latin typeface="Walbaum Display"/>
            </a:rPr>
            <a:t> Using </a:t>
          </a:r>
          <a:r>
            <a:rPr lang="en-US" sz="1300" kern="1200" err="1">
              <a:latin typeface="Walbaum Display"/>
            </a:rPr>
            <a:t>aruco</a:t>
          </a:r>
          <a:r>
            <a:rPr lang="en-US" sz="1300" kern="1200">
              <a:latin typeface="Walbaum Display"/>
            </a:rPr>
            <a:t> markers to estimate the pose of the robot and target at any given point and publish it as ROS topic.</a:t>
          </a:r>
        </a:p>
      </dsp:txBody>
      <dsp:txXfrm>
        <a:off x="4796134" y="2130410"/>
        <a:ext cx="3676772" cy="851365"/>
      </dsp:txXfrm>
    </dsp:sp>
    <dsp:sp modelId="{2AB08695-7DC5-4228-A268-76083B4D6924}">
      <dsp:nvSpPr>
        <dsp:cNvPr id="0" name=""/>
        <dsp:cNvSpPr/>
      </dsp:nvSpPr>
      <dsp:spPr>
        <a:xfrm>
          <a:off x="0" y="3194617"/>
          <a:ext cx="8472907" cy="85136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83D746E-374B-4266-8F1D-B7D219D8BB90}">
      <dsp:nvSpPr>
        <dsp:cNvPr id="0" name=""/>
        <dsp:cNvSpPr/>
      </dsp:nvSpPr>
      <dsp:spPr>
        <a:xfrm>
          <a:off x="257537" y="3386174"/>
          <a:ext cx="468250" cy="46825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4FE4D8-79ED-43F6-B073-3097E632EFB6}">
      <dsp:nvSpPr>
        <dsp:cNvPr id="0" name=""/>
        <dsp:cNvSpPr/>
      </dsp:nvSpPr>
      <dsp:spPr>
        <a:xfrm>
          <a:off x="983326" y="3194617"/>
          <a:ext cx="3812808" cy="8513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103" tIns="90103" rIns="90103" bIns="90103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latin typeface="+mn-lt"/>
            </a:rPr>
            <a:t> Control</a:t>
          </a:r>
        </a:p>
      </dsp:txBody>
      <dsp:txXfrm>
        <a:off x="983326" y="3194617"/>
        <a:ext cx="3812808" cy="851365"/>
      </dsp:txXfrm>
    </dsp:sp>
    <dsp:sp modelId="{191D8121-1464-4D9B-A740-AF3C98E0291F}">
      <dsp:nvSpPr>
        <dsp:cNvPr id="0" name=""/>
        <dsp:cNvSpPr/>
      </dsp:nvSpPr>
      <dsp:spPr>
        <a:xfrm>
          <a:off x="4796134" y="3194617"/>
          <a:ext cx="3676772" cy="8513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103" tIns="90103" rIns="90103" bIns="90103" numCol="1" spcCol="1270" anchor="ctr" anchorCtr="0">
          <a:noAutofit/>
        </a:bodyPr>
        <a:lstStyle/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>
              <a:latin typeface="Walbaum Display"/>
            </a:rPr>
            <a:t> Defining an optimized control for robot to reach the target with f/w and rotational gains.</a:t>
          </a:r>
        </a:p>
      </dsp:txBody>
      <dsp:txXfrm>
        <a:off x="4796134" y="3194617"/>
        <a:ext cx="3676772" cy="851365"/>
      </dsp:txXfrm>
    </dsp:sp>
    <dsp:sp modelId="{64E31275-57DA-4438-AE26-8C4770779517}">
      <dsp:nvSpPr>
        <dsp:cNvPr id="0" name=""/>
        <dsp:cNvSpPr/>
      </dsp:nvSpPr>
      <dsp:spPr>
        <a:xfrm>
          <a:off x="0" y="4258823"/>
          <a:ext cx="8472907" cy="85136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D8CE2FB-18C5-4847-A825-623AC7992BC3}">
      <dsp:nvSpPr>
        <dsp:cNvPr id="0" name=""/>
        <dsp:cNvSpPr/>
      </dsp:nvSpPr>
      <dsp:spPr>
        <a:xfrm>
          <a:off x="257537" y="4450380"/>
          <a:ext cx="468250" cy="46825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77F3E5-DD5D-4D45-89D3-75F55BC170D0}">
      <dsp:nvSpPr>
        <dsp:cNvPr id="0" name=""/>
        <dsp:cNvSpPr/>
      </dsp:nvSpPr>
      <dsp:spPr>
        <a:xfrm>
          <a:off x="983326" y="4258823"/>
          <a:ext cx="3812808" cy="8513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103" tIns="90103" rIns="90103" bIns="90103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latin typeface="+mn-lt"/>
            </a:rPr>
            <a:t> ROS integration</a:t>
          </a:r>
        </a:p>
      </dsp:txBody>
      <dsp:txXfrm>
        <a:off x="983326" y="4258823"/>
        <a:ext cx="3812808" cy="851365"/>
      </dsp:txXfrm>
    </dsp:sp>
    <dsp:sp modelId="{CF429A8F-9C01-4BA5-80E2-4FA3E4C4C16A}">
      <dsp:nvSpPr>
        <dsp:cNvPr id="0" name=""/>
        <dsp:cNvSpPr/>
      </dsp:nvSpPr>
      <dsp:spPr>
        <a:xfrm>
          <a:off x="4796134" y="4258823"/>
          <a:ext cx="3676772" cy="8513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103" tIns="90103" rIns="90103" bIns="90103" numCol="1" spcCol="1270" anchor="ctr" anchorCtr="0">
          <a:noAutofit/>
        </a:bodyPr>
        <a:lstStyle/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>
              <a:latin typeface="Walbaum Display"/>
            </a:rPr>
            <a:t> Integrating our algorithm with ROS so every node can communicate.</a:t>
          </a:r>
        </a:p>
      </dsp:txBody>
      <dsp:txXfrm>
        <a:off x="4796134" y="4258823"/>
        <a:ext cx="3676772" cy="851365"/>
      </dsp:txXfrm>
    </dsp:sp>
    <dsp:sp modelId="{E5D31092-AC76-41F8-8029-3F4BD9CC7681}">
      <dsp:nvSpPr>
        <dsp:cNvPr id="0" name=""/>
        <dsp:cNvSpPr/>
      </dsp:nvSpPr>
      <dsp:spPr>
        <a:xfrm>
          <a:off x="0" y="5323029"/>
          <a:ext cx="8472907" cy="85136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F23281C-D9EA-4FA1-936E-C2E4D754F999}">
      <dsp:nvSpPr>
        <dsp:cNvPr id="0" name=""/>
        <dsp:cNvSpPr/>
      </dsp:nvSpPr>
      <dsp:spPr>
        <a:xfrm>
          <a:off x="257537" y="5514587"/>
          <a:ext cx="468250" cy="468250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BC281E-C356-4716-AC3B-BEA736E8FC67}">
      <dsp:nvSpPr>
        <dsp:cNvPr id="0" name=""/>
        <dsp:cNvSpPr/>
      </dsp:nvSpPr>
      <dsp:spPr>
        <a:xfrm>
          <a:off x="983326" y="5323029"/>
          <a:ext cx="3812808" cy="8513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103" tIns="90103" rIns="90103" bIns="90103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latin typeface="Walbaum Display"/>
            </a:rPr>
            <a:t>  Obstacle avoidance</a:t>
          </a:r>
        </a:p>
      </dsp:txBody>
      <dsp:txXfrm>
        <a:off x="983326" y="5323029"/>
        <a:ext cx="3812808" cy="851365"/>
      </dsp:txXfrm>
    </dsp:sp>
    <dsp:sp modelId="{6C88E2DF-7725-484E-A6D6-54FB3A922D24}">
      <dsp:nvSpPr>
        <dsp:cNvPr id="0" name=""/>
        <dsp:cNvSpPr/>
      </dsp:nvSpPr>
      <dsp:spPr>
        <a:xfrm>
          <a:off x="4796134" y="5323029"/>
          <a:ext cx="3676772" cy="8513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103" tIns="90103" rIns="90103" bIns="90103" numCol="1" spcCol="1270" anchor="ctr" anchorCtr="0">
          <a:noAutofit/>
        </a:bodyPr>
        <a:lstStyle/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>
              <a:latin typeface="Walbaum Display"/>
            </a:rPr>
            <a:t> Use lidar data for avoiding obstacle.</a:t>
          </a:r>
        </a:p>
      </dsp:txBody>
      <dsp:txXfrm>
        <a:off x="4796134" y="5323029"/>
        <a:ext cx="3676772" cy="85136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7A38224-AA3F-487D-A238-0FACE8248FAA}">
      <dsp:nvSpPr>
        <dsp:cNvPr id="0" name=""/>
        <dsp:cNvSpPr/>
      </dsp:nvSpPr>
      <dsp:spPr>
        <a:xfrm>
          <a:off x="1665654" y="275758"/>
          <a:ext cx="3815501" cy="3824025"/>
        </a:xfrm>
        <a:prstGeom prst="pie">
          <a:avLst>
            <a:gd name="adj1" fmla="val 16200000"/>
            <a:gd name="adj2" fmla="val 2052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>
              <a:latin typeface="Franklin Gothic Book" panose="020B0503020102020204"/>
            </a:rPr>
            <a:t> Introduction with ROS </a:t>
          </a:r>
          <a:r>
            <a:rPr lang="en-GB" sz="1400" kern="1200" err="1">
              <a:latin typeface="Franklin Gothic Book" panose="020B0503020102020204"/>
            </a:rPr>
            <a:t>ueye</a:t>
          </a:r>
          <a:r>
            <a:rPr lang="en-GB" sz="1400" kern="1200">
              <a:latin typeface="Franklin Gothic Book" panose="020B0503020102020204"/>
            </a:rPr>
            <a:t> _cam and TurtleBot3 </a:t>
          </a:r>
          <a:endParaRPr lang="en-GB" sz="1400" kern="1200"/>
        </a:p>
      </dsp:txBody>
      <dsp:txXfrm>
        <a:off x="3656074" y="918559"/>
        <a:ext cx="1226411" cy="819433"/>
      </dsp:txXfrm>
    </dsp:sp>
    <dsp:sp modelId="{C802307E-D2EC-406C-BD7F-8116B8EB37FC}">
      <dsp:nvSpPr>
        <dsp:cNvPr id="0" name=""/>
        <dsp:cNvSpPr/>
      </dsp:nvSpPr>
      <dsp:spPr>
        <a:xfrm>
          <a:off x="1703333" y="386558"/>
          <a:ext cx="3805378" cy="3805378"/>
        </a:xfrm>
        <a:prstGeom prst="pie">
          <a:avLst>
            <a:gd name="adj1" fmla="val 20520000"/>
            <a:gd name="adj2" fmla="val 3240000"/>
          </a:avLst>
        </a:prstGeom>
        <a:gradFill rotWithShape="0">
          <a:gsLst>
            <a:gs pos="0">
              <a:schemeClr val="accent5">
                <a:hueOff val="2208089"/>
                <a:satOff val="7189"/>
                <a:lumOff val="250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5">
                <a:hueOff val="2208089"/>
                <a:satOff val="7189"/>
                <a:lumOff val="250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5">
                <a:hueOff val="2208089"/>
                <a:satOff val="7189"/>
                <a:lumOff val="250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>
              <a:latin typeface="Franklin Gothic Book" panose="020B0503020102020204"/>
            </a:rPr>
            <a:t> Exploring techniques to estimate pose of the robot.</a:t>
          </a:r>
          <a:endParaRPr lang="en-GB" sz="1400" kern="1200"/>
        </a:p>
      </dsp:txBody>
      <dsp:txXfrm>
        <a:off x="4154178" y="2125254"/>
        <a:ext cx="1132553" cy="906042"/>
      </dsp:txXfrm>
    </dsp:sp>
    <dsp:sp modelId="{2402C23F-DB20-4980-A39F-4315673D4B72}">
      <dsp:nvSpPr>
        <dsp:cNvPr id="0" name=""/>
        <dsp:cNvSpPr/>
      </dsp:nvSpPr>
      <dsp:spPr>
        <a:xfrm>
          <a:off x="1617259" y="449075"/>
          <a:ext cx="3805378" cy="3805378"/>
        </a:xfrm>
        <a:prstGeom prst="pie">
          <a:avLst>
            <a:gd name="adj1" fmla="val 3240000"/>
            <a:gd name="adj2" fmla="val 7560000"/>
          </a:avLst>
        </a:prstGeom>
        <a:gradFill rotWithShape="0">
          <a:gsLst>
            <a:gs pos="0">
              <a:schemeClr val="accent5">
                <a:hueOff val="4416178"/>
                <a:satOff val="14379"/>
                <a:lumOff val="500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5">
                <a:hueOff val="4416178"/>
                <a:satOff val="14379"/>
                <a:lumOff val="500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5">
                <a:hueOff val="4416178"/>
                <a:satOff val="14379"/>
                <a:lumOff val="500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>
              <a:latin typeface="Franklin Gothic Book" panose="020B0503020102020204"/>
            </a:rPr>
            <a:t> Designing a control loop for the robot.</a:t>
          </a:r>
          <a:endParaRPr lang="en-GB" sz="1400" kern="1200"/>
        </a:p>
      </dsp:txBody>
      <dsp:txXfrm>
        <a:off x="2976322" y="3121901"/>
        <a:ext cx="1087251" cy="996646"/>
      </dsp:txXfrm>
    </dsp:sp>
    <dsp:sp modelId="{B203289F-A8EE-49FB-8D86-7C81E3371C48}">
      <dsp:nvSpPr>
        <dsp:cNvPr id="0" name=""/>
        <dsp:cNvSpPr/>
      </dsp:nvSpPr>
      <dsp:spPr>
        <a:xfrm>
          <a:off x="1531184" y="386558"/>
          <a:ext cx="3805378" cy="3805378"/>
        </a:xfrm>
        <a:prstGeom prst="pie">
          <a:avLst>
            <a:gd name="adj1" fmla="val 7560000"/>
            <a:gd name="adj2" fmla="val 11880000"/>
          </a:avLst>
        </a:prstGeom>
        <a:gradFill rotWithShape="0">
          <a:gsLst>
            <a:gs pos="0">
              <a:schemeClr val="accent5">
                <a:hueOff val="6624266"/>
                <a:satOff val="21568"/>
                <a:lumOff val="750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5">
                <a:hueOff val="6624266"/>
                <a:satOff val="21568"/>
                <a:lumOff val="750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5">
                <a:hueOff val="6624266"/>
                <a:satOff val="21568"/>
                <a:lumOff val="750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>
              <a:latin typeface="Franklin Gothic Book" panose="020B0503020102020204"/>
            </a:rPr>
            <a:t> Parking of the robot.</a:t>
          </a:r>
        </a:p>
      </dsp:txBody>
      <dsp:txXfrm>
        <a:off x="1753165" y="2125254"/>
        <a:ext cx="1132553" cy="906042"/>
      </dsp:txXfrm>
    </dsp:sp>
    <dsp:sp modelId="{95CB5D1F-9708-439E-A690-3FCFD5C53116}">
      <dsp:nvSpPr>
        <dsp:cNvPr id="0" name=""/>
        <dsp:cNvSpPr/>
      </dsp:nvSpPr>
      <dsp:spPr>
        <a:xfrm>
          <a:off x="1563802" y="285081"/>
          <a:ext cx="3805378" cy="3805378"/>
        </a:xfrm>
        <a:prstGeom prst="pie">
          <a:avLst>
            <a:gd name="adj1" fmla="val 11880000"/>
            <a:gd name="adj2" fmla="val 16200000"/>
          </a:avLst>
        </a:prstGeom>
        <a:gradFill rotWithShape="0">
          <a:gsLst>
            <a:gs pos="0">
              <a:schemeClr val="accent5">
                <a:hueOff val="8832355"/>
                <a:satOff val="28758"/>
                <a:lumOff val="1000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5">
                <a:hueOff val="8832355"/>
                <a:satOff val="28758"/>
                <a:lumOff val="1000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5">
                <a:hueOff val="8832355"/>
                <a:satOff val="28758"/>
                <a:lumOff val="1000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>
              <a:latin typeface="Franklin Gothic Book" panose="020B0503020102020204"/>
            </a:rPr>
            <a:t> Obstacle avoidance from the lidar data.</a:t>
          </a:r>
        </a:p>
      </dsp:txBody>
      <dsp:txXfrm>
        <a:off x="2160884" y="924747"/>
        <a:ext cx="1223157" cy="815438"/>
      </dsp:txXfrm>
    </dsp:sp>
    <dsp:sp modelId="{8E667075-7749-4036-B10C-BF51EFE45FF8}">
      <dsp:nvSpPr>
        <dsp:cNvPr id="0" name=""/>
        <dsp:cNvSpPr/>
      </dsp:nvSpPr>
      <dsp:spPr>
        <a:xfrm>
          <a:off x="1434917" y="49422"/>
          <a:ext cx="4276521" cy="4276521"/>
        </a:xfrm>
        <a:prstGeom prst="circularArrow">
          <a:avLst>
            <a:gd name="adj1" fmla="val 5085"/>
            <a:gd name="adj2" fmla="val 327528"/>
            <a:gd name="adj3" fmla="val 20192361"/>
            <a:gd name="adj4" fmla="val 16200324"/>
            <a:gd name="adj5" fmla="val 5932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6A1E471E-3BDA-44CC-BC9D-B34EDCA17068}">
      <dsp:nvSpPr>
        <dsp:cNvPr id="0" name=""/>
        <dsp:cNvSpPr/>
      </dsp:nvSpPr>
      <dsp:spPr>
        <a:xfrm>
          <a:off x="1468024" y="150954"/>
          <a:ext cx="4276521" cy="4276521"/>
        </a:xfrm>
        <a:prstGeom prst="circularArrow">
          <a:avLst>
            <a:gd name="adj1" fmla="val 5085"/>
            <a:gd name="adj2" fmla="val 327528"/>
            <a:gd name="adj3" fmla="val 2912753"/>
            <a:gd name="adj4" fmla="val 20519953"/>
            <a:gd name="adj5" fmla="val 5932"/>
          </a:avLst>
        </a:prstGeom>
        <a:gradFill rotWithShape="0">
          <a:gsLst>
            <a:gs pos="0">
              <a:schemeClr val="accent5">
                <a:hueOff val="2208089"/>
                <a:satOff val="7189"/>
                <a:lumOff val="250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5">
                <a:hueOff val="2208089"/>
                <a:satOff val="7189"/>
                <a:lumOff val="250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5">
                <a:hueOff val="2208089"/>
                <a:satOff val="7189"/>
                <a:lumOff val="250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5C53DACF-ED00-4547-9C6F-641275BA1A47}">
      <dsp:nvSpPr>
        <dsp:cNvPr id="0" name=""/>
        <dsp:cNvSpPr/>
      </dsp:nvSpPr>
      <dsp:spPr>
        <a:xfrm>
          <a:off x="1381687" y="213662"/>
          <a:ext cx="4276521" cy="4276521"/>
        </a:xfrm>
        <a:prstGeom prst="circularArrow">
          <a:avLst>
            <a:gd name="adj1" fmla="val 5085"/>
            <a:gd name="adj2" fmla="val 327528"/>
            <a:gd name="adj3" fmla="val 7232777"/>
            <a:gd name="adj4" fmla="val 3239695"/>
            <a:gd name="adj5" fmla="val 5932"/>
          </a:avLst>
        </a:prstGeom>
        <a:gradFill rotWithShape="0">
          <a:gsLst>
            <a:gs pos="0">
              <a:schemeClr val="accent5">
                <a:hueOff val="4416178"/>
                <a:satOff val="14379"/>
                <a:lumOff val="500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5">
                <a:hueOff val="4416178"/>
                <a:satOff val="14379"/>
                <a:lumOff val="500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5">
                <a:hueOff val="4416178"/>
                <a:satOff val="14379"/>
                <a:lumOff val="500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39D42487-2F4D-4AAA-AB87-8D30CD01CCC1}">
      <dsp:nvSpPr>
        <dsp:cNvPr id="0" name=""/>
        <dsp:cNvSpPr/>
      </dsp:nvSpPr>
      <dsp:spPr>
        <a:xfrm>
          <a:off x="1295350" y="150954"/>
          <a:ext cx="4276521" cy="4276521"/>
        </a:xfrm>
        <a:prstGeom prst="circularArrow">
          <a:avLst>
            <a:gd name="adj1" fmla="val 5085"/>
            <a:gd name="adj2" fmla="val 327528"/>
            <a:gd name="adj3" fmla="val 11552519"/>
            <a:gd name="adj4" fmla="val 7559718"/>
            <a:gd name="adj5" fmla="val 5932"/>
          </a:avLst>
        </a:prstGeom>
        <a:gradFill rotWithShape="0">
          <a:gsLst>
            <a:gs pos="0">
              <a:schemeClr val="accent5">
                <a:hueOff val="6624266"/>
                <a:satOff val="21568"/>
                <a:lumOff val="750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5">
                <a:hueOff val="6624266"/>
                <a:satOff val="21568"/>
                <a:lumOff val="750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5">
                <a:hueOff val="6624266"/>
                <a:satOff val="21568"/>
                <a:lumOff val="750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94F34F96-9621-4991-9A08-B8F05B84B9B3}">
      <dsp:nvSpPr>
        <dsp:cNvPr id="0" name=""/>
        <dsp:cNvSpPr/>
      </dsp:nvSpPr>
      <dsp:spPr>
        <a:xfrm>
          <a:off x="1328410" y="49510"/>
          <a:ext cx="4276521" cy="4276521"/>
        </a:xfrm>
        <a:prstGeom prst="circularArrow">
          <a:avLst>
            <a:gd name="adj1" fmla="val 5085"/>
            <a:gd name="adj2" fmla="val 327528"/>
            <a:gd name="adj3" fmla="val 15872148"/>
            <a:gd name="adj4" fmla="val 11880111"/>
            <a:gd name="adj5" fmla="val 5932"/>
          </a:avLst>
        </a:prstGeom>
        <a:gradFill rotWithShape="0">
          <a:gsLst>
            <a:gs pos="0">
              <a:schemeClr val="accent5">
                <a:hueOff val="8832355"/>
                <a:satOff val="28758"/>
                <a:lumOff val="1000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5">
                <a:hueOff val="8832355"/>
                <a:satOff val="28758"/>
                <a:lumOff val="1000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5">
                <a:hueOff val="8832355"/>
                <a:satOff val="28758"/>
                <a:lumOff val="1000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7D08DF-785E-427F-A6B1-C54E325FB37E}">
      <dsp:nvSpPr>
        <dsp:cNvPr id="0" name=""/>
        <dsp:cNvSpPr/>
      </dsp:nvSpPr>
      <dsp:spPr>
        <a:xfrm>
          <a:off x="1143747" y="368229"/>
          <a:ext cx="1131596" cy="113159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B217DF-E2CA-430B-9B86-91D969DEFA9E}">
      <dsp:nvSpPr>
        <dsp:cNvPr id="0" name=""/>
        <dsp:cNvSpPr/>
      </dsp:nvSpPr>
      <dsp:spPr>
        <a:xfrm>
          <a:off x="452215" y="1845392"/>
          <a:ext cx="251465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Camera calibration </a:t>
          </a:r>
        </a:p>
      </dsp:txBody>
      <dsp:txXfrm>
        <a:off x="452215" y="1845392"/>
        <a:ext cx="2514658" cy="720000"/>
      </dsp:txXfrm>
    </dsp:sp>
    <dsp:sp modelId="{8F126433-03C9-46BE-85AC-2055F08CDFB4}">
      <dsp:nvSpPr>
        <dsp:cNvPr id="0" name=""/>
        <dsp:cNvSpPr/>
      </dsp:nvSpPr>
      <dsp:spPr>
        <a:xfrm>
          <a:off x="4098470" y="368229"/>
          <a:ext cx="1131596" cy="113159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65F617B-221E-45E4-9EFB-19FE928DC955}">
      <dsp:nvSpPr>
        <dsp:cNvPr id="0" name=""/>
        <dsp:cNvSpPr/>
      </dsp:nvSpPr>
      <dsp:spPr>
        <a:xfrm>
          <a:off x="3406939" y="1845392"/>
          <a:ext cx="251465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>
              <a:latin typeface="Walbaum Display"/>
            </a:rPr>
            <a:t>initial</a:t>
          </a:r>
          <a:r>
            <a:rPr lang="en-US" sz="2100" kern="1200"/>
            <a:t> and target </a:t>
          </a:r>
          <a:r>
            <a:rPr lang="en-US" sz="2100" kern="1200">
              <a:latin typeface="Walbaum Display"/>
            </a:rPr>
            <a:t>pose estimation</a:t>
          </a:r>
          <a:r>
            <a:rPr lang="en-US" sz="2100" kern="1200"/>
            <a:t> </a:t>
          </a:r>
        </a:p>
      </dsp:txBody>
      <dsp:txXfrm>
        <a:off x="3406939" y="1845392"/>
        <a:ext cx="2514658" cy="720000"/>
      </dsp:txXfrm>
    </dsp:sp>
    <dsp:sp modelId="{6D2AE78F-14BF-472D-A770-2516A7557ED5}">
      <dsp:nvSpPr>
        <dsp:cNvPr id="0" name=""/>
        <dsp:cNvSpPr/>
      </dsp:nvSpPr>
      <dsp:spPr>
        <a:xfrm>
          <a:off x="1143747" y="3194057"/>
          <a:ext cx="1131596" cy="113159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E50D7A-84F0-45F1-88DA-C52EB1E5BD79}">
      <dsp:nvSpPr>
        <dsp:cNvPr id="0" name=""/>
        <dsp:cNvSpPr/>
      </dsp:nvSpPr>
      <dsp:spPr>
        <a:xfrm>
          <a:off x="452215" y="4671220"/>
          <a:ext cx="251465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Control system</a:t>
          </a:r>
        </a:p>
      </dsp:txBody>
      <dsp:txXfrm>
        <a:off x="452215" y="4671220"/>
        <a:ext cx="2514658" cy="720000"/>
      </dsp:txXfrm>
    </dsp:sp>
    <dsp:sp modelId="{87D7AB00-AA7E-4D78-8FD9-FAD5DC5E3853}">
      <dsp:nvSpPr>
        <dsp:cNvPr id="0" name=""/>
        <dsp:cNvSpPr/>
      </dsp:nvSpPr>
      <dsp:spPr>
        <a:xfrm>
          <a:off x="4098470" y="3194057"/>
          <a:ext cx="1131596" cy="113159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FCD294-A77B-4373-9124-DD2C8D636178}">
      <dsp:nvSpPr>
        <dsp:cNvPr id="0" name=""/>
        <dsp:cNvSpPr/>
      </dsp:nvSpPr>
      <dsp:spPr>
        <a:xfrm>
          <a:off x="3406939" y="4671220"/>
          <a:ext cx="251465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Integration of ROS </a:t>
          </a:r>
        </a:p>
      </dsp:txBody>
      <dsp:txXfrm>
        <a:off x="3406939" y="4671220"/>
        <a:ext cx="2514658" cy="72000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C73D87-4645-4305-8EAB-B610D1ACF7C6}">
      <dsp:nvSpPr>
        <dsp:cNvPr id="0" name=""/>
        <dsp:cNvSpPr/>
      </dsp:nvSpPr>
      <dsp:spPr>
        <a:xfrm>
          <a:off x="80956" y="117"/>
          <a:ext cx="4683583" cy="297407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ED6E4A-35AA-43F7-8D96-D5F5E926385B}">
      <dsp:nvSpPr>
        <dsp:cNvPr id="0" name=""/>
        <dsp:cNvSpPr/>
      </dsp:nvSpPr>
      <dsp:spPr>
        <a:xfrm>
          <a:off x="601355" y="494496"/>
          <a:ext cx="4683583" cy="297407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0" tIns="209550" rIns="209550" bIns="209550" numCol="1" spcCol="1270" anchor="ctr" anchorCtr="0">
          <a:noAutofit/>
        </a:bodyPr>
        <a:lstStyle/>
        <a:p>
          <a:pPr marL="0" lvl="0" indent="0" algn="ctr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500" kern="1200"/>
            <a:t>Detecting the robot by aruco package</a:t>
          </a:r>
        </a:p>
      </dsp:txBody>
      <dsp:txXfrm>
        <a:off x="688463" y="581604"/>
        <a:ext cx="4509367" cy="2799859"/>
      </dsp:txXfrm>
    </dsp:sp>
    <dsp:sp modelId="{8A9AE0E7-54EA-453B-88D4-0BEFEB1FEF25}">
      <dsp:nvSpPr>
        <dsp:cNvPr id="0" name=""/>
        <dsp:cNvSpPr/>
      </dsp:nvSpPr>
      <dsp:spPr>
        <a:xfrm>
          <a:off x="5805337" y="117"/>
          <a:ext cx="4683583" cy="297407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32CDD5-06B0-449D-8AF1-37FAD40E2268}">
      <dsp:nvSpPr>
        <dsp:cNvPr id="0" name=""/>
        <dsp:cNvSpPr/>
      </dsp:nvSpPr>
      <dsp:spPr>
        <a:xfrm>
          <a:off x="6325735" y="494496"/>
          <a:ext cx="4683583" cy="297407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0" tIns="209550" rIns="209550" bIns="209550" numCol="1" spcCol="1270" anchor="ctr" anchorCtr="0">
          <a:noAutofit/>
        </a:bodyPr>
        <a:lstStyle/>
        <a:p>
          <a:pPr marL="0" lvl="0" indent="0" algn="ctr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500" kern="1200"/>
            <a:t>Get the 3D pose of the marker</a:t>
          </a:r>
        </a:p>
      </dsp:txBody>
      <dsp:txXfrm>
        <a:off x="6412843" y="581604"/>
        <a:ext cx="4509367" cy="2799859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B4C995-AD6F-463C-B5C0-2163826D24DA}">
      <dsp:nvSpPr>
        <dsp:cNvPr id="0" name=""/>
        <dsp:cNvSpPr/>
      </dsp:nvSpPr>
      <dsp:spPr>
        <a:xfrm>
          <a:off x="683379" y="341712"/>
          <a:ext cx="5007055" cy="5007055"/>
        </a:xfrm>
        <a:prstGeom prst="circularArrow">
          <a:avLst>
            <a:gd name="adj1" fmla="val 5544"/>
            <a:gd name="adj2" fmla="val 330680"/>
            <a:gd name="adj3" fmla="val 13810794"/>
            <a:gd name="adj4" fmla="val 17364779"/>
            <a:gd name="adj5" fmla="val 5757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393A42E-D3DB-42C0-879F-EF96A1EA50A6}">
      <dsp:nvSpPr>
        <dsp:cNvPr id="0" name=""/>
        <dsp:cNvSpPr/>
      </dsp:nvSpPr>
      <dsp:spPr>
        <a:xfrm>
          <a:off x="2032275" y="371098"/>
          <a:ext cx="2309262" cy="1154631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solidFill>
                <a:schemeClr val="bg1"/>
              </a:solidFill>
              <a:latin typeface="Walbaum Display"/>
            </a:rPr>
            <a:t>Detecting the robot and the target</a:t>
          </a:r>
          <a:endParaRPr lang="en-US" sz="1900" kern="1200">
            <a:solidFill>
              <a:schemeClr val="bg1"/>
            </a:solidFill>
          </a:endParaRPr>
        </a:p>
      </dsp:txBody>
      <dsp:txXfrm>
        <a:off x="2088639" y="427462"/>
        <a:ext cx="2196534" cy="1041903"/>
      </dsp:txXfrm>
    </dsp:sp>
    <dsp:sp modelId="{B0F370A3-9056-4ED7-9ABC-8C763D6A7331}">
      <dsp:nvSpPr>
        <dsp:cNvPr id="0" name=""/>
        <dsp:cNvSpPr/>
      </dsp:nvSpPr>
      <dsp:spPr>
        <a:xfrm>
          <a:off x="4062976" y="1846488"/>
          <a:ext cx="2309262" cy="1154631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solidFill>
                <a:schemeClr val="bg1"/>
              </a:solidFill>
              <a:latin typeface="Walbaum Display"/>
            </a:rPr>
            <a:t>Pose of the robot and target</a:t>
          </a:r>
          <a:endParaRPr lang="en-US" sz="1900" kern="1200">
            <a:solidFill>
              <a:schemeClr val="bg1"/>
            </a:solidFill>
          </a:endParaRPr>
        </a:p>
      </dsp:txBody>
      <dsp:txXfrm>
        <a:off x="4119340" y="1902852"/>
        <a:ext cx="2196534" cy="1041903"/>
      </dsp:txXfrm>
    </dsp:sp>
    <dsp:sp modelId="{CBAD460A-E147-454C-A87E-31ED0237A7CD}">
      <dsp:nvSpPr>
        <dsp:cNvPr id="0" name=""/>
        <dsp:cNvSpPr/>
      </dsp:nvSpPr>
      <dsp:spPr>
        <a:xfrm>
          <a:off x="3287317" y="4233720"/>
          <a:ext cx="2309262" cy="1154631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solidFill>
                <a:schemeClr val="bg1"/>
              </a:solidFill>
              <a:latin typeface="Walbaum Display"/>
            </a:rPr>
            <a:t>Compute the velocity</a:t>
          </a:r>
          <a:endParaRPr lang="en-US" sz="1900" kern="1200">
            <a:solidFill>
              <a:schemeClr val="bg1"/>
            </a:solidFill>
          </a:endParaRPr>
        </a:p>
      </dsp:txBody>
      <dsp:txXfrm>
        <a:off x="3343681" y="4290084"/>
        <a:ext cx="2196534" cy="1041903"/>
      </dsp:txXfrm>
    </dsp:sp>
    <dsp:sp modelId="{5805E6B1-50CC-4351-A5CB-8015BEF3CFD9}">
      <dsp:nvSpPr>
        <dsp:cNvPr id="0" name=""/>
        <dsp:cNvSpPr/>
      </dsp:nvSpPr>
      <dsp:spPr>
        <a:xfrm>
          <a:off x="777233" y="4233720"/>
          <a:ext cx="2309262" cy="1154631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solidFill>
                <a:schemeClr val="bg1"/>
              </a:solidFill>
              <a:latin typeface="Walbaum Display"/>
            </a:rPr>
            <a:t>Publish velocity to the robot</a:t>
          </a:r>
          <a:endParaRPr lang="en-US" sz="1900" kern="1200">
            <a:solidFill>
              <a:schemeClr val="bg1"/>
            </a:solidFill>
          </a:endParaRPr>
        </a:p>
      </dsp:txBody>
      <dsp:txXfrm>
        <a:off x="833597" y="4290084"/>
        <a:ext cx="2196534" cy="1041903"/>
      </dsp:txXfrm>
    </dsp:sp>
    <dsp:sp modelId="{503AAF1E-68DA-4176-BC4E-A4466AFDF3BD}">
      <dsp:nvSpPr>
        <dsp:cNvPr id="0" name=""/>
        <dsp:cNvSpPr/>
      </dsp:nvSpPr>
      <dsp:spPr>
        <a:xfrm>
          <a:off x="1575" y="1846488"/>
          <a:ext cx="2309262" cy="1154631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solidFill>
                <a:schemeClr val="bg1"/>
              </a:solidFill>
              <a:latin typeface="Walbaum Display"/>
            </a:rPr>
            <a:t>Robot move</a:t>
          </a:r>
          <a:endParaRPr lang="en-US" sz="1900" kern="1200">
            <a:solidFill>
              <a:schemeClr val="bg1"/>
            </a:solidFill>
          </a:endParaRPr>
        </a:p>
      </dsp:txBody>
      <dsp:txXfrm>
        <a:off x="57939" y="1902852"/>
        <a:ext cx="2196534" cy="1041903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50491D-C066-4130-8302-1F896FB6DB6E}">
      <dsp:nvSpPr>
        <dsp:cNvPr id="0" name=""/>
        <dsp:cNvSpPr/>
      </dsp:nvSpPr>
      <dsp:spPr>
        <a:xfrm>
          <a:off x="662" y="78084"/>
          <a:ext cx="2584725" cy="155083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>
              <a:latin typeface="Walbaum Display"/>
            </a:rPr>
            <a:t>Getting  data in proper manner</a:t>
          </a:r>
          <a:endParaRPr lang="en-US" sz="2900" kern="1200"/>
        </a:p>
      </dsp:txBody>
      <dsp:txXfrm>
        <a:off x="662" y="78084"/>
        <a:ext cx="2584725" cy="1550835"/>
      </dsp:txXfrm>
    </dsp:sp>
    <dsp:sp modelId="{75D529DA-D6A8-45DF-A738-A3716612EB12}">
      <dsp:nvSpPr>
        <dsp:cNvPr id="0" name=""/>
        <dsp:cNvSpPr/>
      </dsp:nvSpPr>
      <dsp:spPr>
        <a:xfrm>
          <a:off x="2843861" y="78084"/>
          <a:ext cx="2584725" cy="155083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>
              <a:latin typeface="Walbaum Display"/>
            </a:rPr>
            <a:t>Lag in data</a:t>
          </a:r>
          <a:endParaRPr lang="en-US" sz="2900" kern="1200"/>
        </a:p>
      </dsp:txBody>
      <dsp:txXfrm>
        <a:off x="2843861" y="78084"/>
        <a:ext cx="2584725" cy="1550835"/>
      </dsp:txXfrm>
    </dsp:sp>
    <dsp:sp modelId="{059FE87D-1A16-4269-9C52-32DC1BF3460F}">
      <dsp:nvSpPr>
        <dsp:cNvPr id="0" name=""/>
        <dsp:cNvSpPr/>
      </dsp:nvSpPr>
      <dsp:spPr>
        <a:xfrm>
          <a:off x="1422262" y="1887392"/>
          <a:ext cx="2584725" cy="155083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>
              <a:latin typeface="Walbaum Display"/>
            </a:rPr>
            <a:t>Too many zeros</a:t>
          </a:r>
          <a:endParaRPr lang="en-US" sz="2900" kern="1200"/>
        </a:p>
      </dsp:txBody>
      <dsp:txXfrm>
        <a:off x="1422262" y="1887392"/>
        <a:ext cx="2584725" cy="1550835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F20FF38-4F56-435C-922A-A67E542062AA}">
      <dsp:nvSpPr>
        <dsp:cNvPr id="0" name=""/>
        <dsp:cNvSpPr/>
      </dsp:nvSpPr>
      <dsp:spPr>
        <a:xfrm>
          <a:off x="663" y="75628"/>
          <a:ext cx="2588504" cy="155310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latin typeface="Walbaum Display"/>
            </a:rPr>
            <a:t> Position of </a:t>
          </a:r>
          <a:r>
            <a:rPr lang="en-US" sz="2200" kern="1200" err="1">
              <a:latin typeface="Walbaum Display"/>
            </a:rPr>
            <a:t>ArUco</a:t>
          </a:r>
          <a:r>
            <a:rPr lang="en-US" sz="2200" kern="1200">
              <a:latin typeface="Walbaum Display"/>
            </a:rPr>
            <a:t> marker in z-axis</a:t>
          </a:r>
          <a:endParaRPr lang="en-US" sz="2200" kern="1200"/>
        </a:p>
      </dsp:txBody>
      <dsp:txXfrm>
        <a:off x="663" y="75628"/>
        <a:ext cx="2588504" cy="1553102"/>
      </dsp:txXfrm>
    </dsp:sp>
    <dsp:sp modelId="{9215AE7B-17A0-4151-B635-9F3133D420DE}">
      <dsp:nvSpPr>
        <dsp:cNvPr id="0" name=""/>
        <dsp:cNvSpPr/>
      </dsp:nvSpPr>
      <dsp:spPr>
        <a:xfrm>
          <a:off x="2848018" y="75628"/>
          <a:ext cx="2588504" cy="155310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latin typeface="Walbaum Display"/>
            </a:rPr>
            <a:t> The orientation of the pose</a:t>
          </a:r>
          <a:endParaRPr lang="en-US" sz="2200" kern="1200"/>
        </a:p>
      </dsp:txBody>
      <dsp:txXfrm>
        <a:off x="2848018" y="75628"/>
        <a:ext cx="2588504" cy="1553102"/>
      </dsp:txXfrm>
    </dsp:sp>
    <dsp:sp modelId="{1945093B-2EED-49DA-8756-66D87DB5198C}">
      <dsp:nvSpPr>
        <dsp:cNvPr id="0" name=""/>
        <dsp:cNvSpPr/>
      </dsp:nvSpPr>
      <dsp:spPr>
        <a:xfrm>
          <a:off x="1424341" y="1887581"/>
          <a:ext cx="2588504" cy="155310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latin typeface="Walbaum Display"/>
            </a:rPr>
            <a:t> Properly converting the quaternion into </a:t>
          </a:r>
          <a:r>
            <a:rPr lang="en-US" sz="2200" kern="1200" err="1">
              <a:latin typeface="Walbaum Display"/>
            </a:rPr>
            <a:t>euler</a:t>
          </a:r>
          <a:endParaRPr lang="en-US" sz="2200" kern="1200"/>
        </a:p>
      </dsp:txBody>
      <dsp:txXfrm>
        <a:off x="1424341" y="1887581"/>
        <a:ext cx="2588504" cy="155310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1471C2C-1567-47F4-803E-468024209D9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8F5B09-2954-46C6-97BB-9E10649FE2C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7F2C1D-F243-42AB-ADF2-E7CB4E04900E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9A204B-EBA9-4C6D-BFB2-A104F00C8E2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5F72FC-4D2D-4E5B-A4DD-62E2C822FB1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3CDBB5-5B4A-4483-935D-A73935186B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2377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0CE34E-5667-4A32-A6BA-10C7A552BC63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CCE34D-CFF1-4FFE-815B-D050E7ED2D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3628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8086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200" b="1"/>
              <a:t>Visual </a:t>
            </a:r>
            <a:r>
              <a:rPr lang="en-US" sz="1200" b="1" err="1"/>
              <a:t>servoing</a:t>
            </a:r>
            <a:r>
              <a:rPr lang="en-US" sz="1200" b="1"/>
              <a:t> is a control technique used in robotics to control the motion of a robot using visual feedback from a camera.</a:t>
            </a:r>
            <a:endParaRPr lang="en-US" sz="1200" b="1">
              <a:solidFill>
                <a:srgbClr val="FFFFFF">
                  <a:alpha val="60000"/>
                </a:srgbClr>
              </a:solidFill>
            </a:endParaRP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200" b="1"/>
              <a:t>For our project we will </a:t>
            </a:r>
            <a:r>
              <a:rPr lang="en-US" sz="1200" b="1" err="1"/>
              <a:t>demontrate</a:t>
            </a:r>
            <a:r>
              <a:rPr lang="en-US" sz="1200" b="1"/>
              <a:t> a real time visual </a:t>
            </a:r>
            <a:r>
              <a:rPr lang="en-US" sz="1200" b="1" err="1"/>
              <a:t>servoing</a:t>
            </a:r>
            <a:r>
              <a:rPr lang="en-US" sz="1200" b="1"/>
              <a:t> performed on TurtleBot3- Burger to follow a defined target from an UEYE-camera using the configuration (Eye-to-hand) configuration </a:t>
            </a:r>
            <a:r>
              <a:rPr lang="en-US" sz="1200" b="1" err="1"/>
              <a:t>uisng</a:t>
            </a:r>
            <a:r>
              <a:rPr lang="en-US" sz="1200" b="1"/>
              <a:t> ROS noetic :</a:t>
            </a:r>
            <a:endParaRPr lang="en-US" sz="1200" b="1">
              <a:solidFill>
                <a:srgbClr val="FFFFFF">
                  <a:alpha val="60000"/>
                </a:srgbClr>
              </a:solidFill>
            </a:endParaRPr>
          </a:p>
          <a:p>
            <a:pPr marL="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200" b="1"/>
              <a:t>The first objective is to move the robot from an initial position to a Target position considering the target orientation (Parking).</a:t>
            </a:r>
            <a:endParaRPr lang="en-US" sz="1200" b="1">
              <a:solidFill>
                <a:srgbClr val="FFFFFF">
                  <a:alpha val="60000"/>
                </a:srgbClr>
              </a:solidFill>
            </a:endParaRPr>
          </a:p>
          <a:p>
            <a:pPr marL="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200" b="1"/>
              <a:t>The second task is to make the robot follow the optimal path to target by avoiding the obstacle encountered on it's way.</a:t>
            </a:r>
            <a:endParaRPr lang="en-US" sz="1200" b="1">
              <a:solidFill>
                <a:srgbClr val="FFFFFF">
                  <a:alpha val="60000"/>
                </a:srgbClr>
              </a:solidFill>
            </a:endParaRPr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CCE34D-CFF1-4FFE-815B-D050E7ED2DF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231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DC0559-D619-4E56-BF6F-3712370C215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5412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>
                <a:effectLst/>
              </a:rPr>
              <a:t>Pour l'organisation du travail </a:t>
            </a:r>
            <a:br>
              <a:rPr lang="fr-FR"/>
            </a:br>
            <a:r>
              <a:rPr lang="fr-FR">
                <a:effectLst/>
              </a:rPr>
              <a:t>J'ai passé le tiers de travail à explorer niryo et le logiciel,  ensuite une bonne partie du temps était consacré au ROS et Python avec tous les obstacles que j'ai confrontés.</a:t>
            </a:r>
            <a:r>
              <a:rPr lang="fr-FR"/>
              <a:t> </a:t>
            </a:r>
            <a:br>
              <a:rPr lang="fr-FR"/>
            </a:br>
            <a:br>
              <a:rPr lang="fr-FR"/>
            </a:br>
            <a:r>
              <a:rPr lang="fr-FR">
                <a:effectLst/>
              </a:rPr>
              <a:t>Et en finale la partie documentation qui a pris une bonne dizaine d'heure aussi.</a:t>
            </a:r>
            <a:r>
              <a:rPr lang="fr-FR"/>
              <a:t> </a:t>
            </a:r>
            <a:br>
              <a:rPr lang="fr-FR"/>
            </a:br>
            <a:br>
              <a:rPr lang="fr-FR"/>
            </a:br>
            <a:r>
              <a:rPr lang="fr-FR">
                <a:effectLst/>
              </a:rPr>
              <a:t>Pour la documentation tout est sur Github, </a:t>
            </a:r>
            <a:br>
              <a:rPr lang="fr-FR"/>
            </a:br>
            <a:r>
              <a:rPr lang="fr-FR">
                <a:effectLst/>
              </a:rPr>
              <a:t>Je continue également à peaufiner cette documentation vue qu'on a pas eu assez du temps et que je savais pas utiliser github avant. 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C17D2-97F6-442D-8E69-9D298721DAF2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054169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CCE34D-CFF1-4FFE-815B-D050E7ED2DF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0762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Un ensemble de bibliothèque et des outils pour aider a créer des applications de robot.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C17D2-97F6-442D-8E69-9D298721DAF2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409990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304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041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8926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87DE6118-2437-4B30-8E3C-4D2BE6020583}" type="datetimeFigureOut">
              <a:rPr lang="en-US" smtClean="0"/>
              <a:pPr/>
              <a:t>12/14/2022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3250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12/14/2022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3127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12/14/2022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0088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12/14/2022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053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12/14/2022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5693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12/14/2022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1876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12/14/2022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59608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1260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54299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E68F591-F3C7-4872-BBA0-0693794F4F1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999414" y="1051551"/>
            <a:ext cx="3565524" cy="2384898"/>
          </a:xfrm>
        </p:spPr>
        <p:txBody>
          <a:bodyPr anchor="b" anchorCtr="0">
            <a:noAutofit/>
          </a:bodyPr>
          <a:lstStyle/>
          <a:p>
            <a:r>
              <a:rPr lang="en-US" sz="4800"/>
              <a:t>3DFloat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967766A8-18D5-4391-8DB7-7BFF6427636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452360" cy="6858000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38AD48E-7D67-4BE9-97B6-DB64DE5253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7999413" y="445272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6FF8E2-165B-49EB-8120-14190F9491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5400000">
            <a:off x="10915300" y="5534727"/>
            <a:ext cx="667802" cy="631474"/>
            <a:chOff x="10478914" y="1506691"/>
            <a:chExt cx="667802" cy="631474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9B763A7-EE7D-4306-8306-01E8C86E6350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B3A935F-6844-4FCE-B0AE-5492715A58F1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16EB97-6E8A-4B50-8701-7CB158044D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999413" y="3568700"/>
            <a:ext cx="3565524" cy="1731963"/>
          </a:xfrm>
        </p:spPr>
        <p:txBody>
          <a:bodyPr>
            <a:noAutofit/>
          </a:bodyPr>
          <a:lstStyle>
            <a:lvl1pPr>
              <a:buNone/>
              <a:defRPr sz="2000"/>
            </a:lvl1pPr>
            <a:lvl2pPr>
              <a:buNone/>
              <a:defRPr sz="2000"/>
            </a:lvl2pPr>
            <a:lvl3pPr>
              <a:buNone/>
              <a:defRPr sz="2000"/>
            </a:lvl3pPr>
            <a:lvl4pPr>
              <a:buNone/>
              <a:defRPr sz="2000"/>
            </a:lvl4pPr>
            <a:lvl5pPr>
              <a:buNone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0094885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0923D16-1EC5-4C17-ABA8-B13A1256B3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4" y="549275"/>
            <a:ext cx="3565524" cy="1997855"/>
          </a:xfrm>
        </p:spPr>
        <p:txBody>
          <a:bodyPr wrap="square" anchor="b" anchorCtr="0">
            <a:noAutofit/>
          </a:bodyPr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0294D8B-CF64-4C26-8C78-57A375E7D33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50863" y="2677306"/>
            <a:ext cx="3565525" cy="3415519"/>
          </a:xfrm>
        </p:spPr>
        <p:txBody>
          <a:bodyPr anchor="t" anchorCtr="0">
            <a:noAutofit/>
          </a:bodyPr>
          <a:lstStyle>
            <a:lvl1pPr>
              <a:buNone/>
              <a:defRPr/>
            </a:lvl1pPr>
          </a:lstStyle>
          <a:p>
            <a:pPr>
              <a:lnSpc>
                <a:spcPct val="120000"/>
              </a:lnSpc>
            </a:pPr>
            <a:r>
              <a:rPr lang="en-US" sz="1600"/>
              <a:t>Click to add text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7BCF456-426F-435B-8DF0-A32A44F5A88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08928" y="1596771"/>
            <a:ext cx="3448558" cy="3448558"/>
          </a:xfrm>
          <a:custGeom>
            <a:avLst/>
            <a:gdLst>
              <a:gd name="connsiteX0" fmla="*/ 1724279 w 3448558"/>
              <a:gd name="connsiteY0" fmla="*/ 0 h 3448558"/>
              <a:gd name="connsiteX1" fmla="*/ 3448558 w 3448558"/>
              <a:gd name="connsiteY1" fmla="*/ 1724279 h 3448558"/>
              <a:gd name="connsiteX2" fmla="*/ 1724279 w 3448558"/>
              <a:gd name="connsiteY2" fmla="*/ 3448558 h 3448558"/>
              <a:gd name="connsiteX3" fmla="*/ 0 w 3448558"/>
              <a:gd name="connsiteY3" fmla="*/ 1724279 h 3448558"/>
              <a:gd name="connsiteX4" fmla="*/ 1724279 w 3448558"/>
              <a:gd name="connsiteY4" fmla="*/ 0 h 3448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8558" h="3448558">
                <a:moveTo>
                  <a:pt x="1724279" y="0"/>
                </a:moveTo>
                <a:cubicBezTo>
                  <a:pt x="2676572" y="0"/>
                  <a:pt x="3448558" y="771986"/>
                  <a:pt x="3448558" y="1724279"/>
                </a:cubicBezTo>
                <a:cubicBezTo>
                  <a:pt x="3448558" y="2676572"/>
                  <a:pt x="2676572" y="3448558"/>
                  <a:pt x="1724279" y="3448558"/>
                </a:cubicBezTo>
                <a:cubicBezTo>
                  <a:pt x="771986" y="3448558"/>
                  <a:pt x="0" y="2676572"/>
                  <a:pt x="0" y="1724279"/>
                </a:cubicBezTo>
                <a:cubicBezTo>
                  <a:pt x="0" y="771986"/>
                  <a:pt x="771986" y="0"/>
                  <a:pt x="1724279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4813A609-7079-46D5-9C1D-52004ABDAC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918575" y="596392"/>
            <a:ext cx="2263776" cy="2263776"/>
          </a:xfrm>
          <a:custGeom>
            <a:avLst/>
            <a:gdLst>
              <a:gd name="connsiteX0" fmla="*/ 1131888 w 2263776"/>
              <a:gd name="connsiteY0" fmla="*/ 0 h 2263776"/>
              <a:gd name="connsiteX1" fmla="*/ 2263776 w 2263776"/>
              <a:gd name="connsiteY1" fmla="*/ 1131888 h 2263776"/>
              <a:gd name="connsiteX2" fmla="*/ 1131888 w 2263776"/>
              <a:gd name="connsiteY2" fmla="*/ 2263776 h 2263776"/>
              <a:gd name="connsiteX3" fmla="*/ 0 w 2263776"/>
              <a:gd name="connsiteY3" fmla="*/ 1131888 h 2263776"/>
              <a:gd name="connsiteX4" fmla="*/ 1131888 w 2263776"/>
              <a:gd name="connsiteY4" fmla="*/ 0 h 2263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63776" h="2263776">
                <a:moveTo>
                  <a:pt x="1131888" y="0"/>
                </a:moveTo>
                <a:cubicBezTo>
                  <a:pt x="1757012" y="0"/>
                  <a:pt x="2263776" y="506764"/>
                  <a:pt x="2263776" y="1131888"/>
                </a:cubicBezTo>
                <a:cubicBezTo>
                  <a:pt x="2263776" y="1757012"/>
                  <a:pt x="1757012" y="2263776"/>
                  <a:pt x="1131888" y="2263776"/>
                </a:cubicBezTo>
                <a:cubicBezTo>
                  <a:pt x="506764" y="2263776"/>
                  <a:pt x="0" y="1757012"/>
                  <a:pt x="0" y="1131888"/>
                </a:cubicBezTo>
                <a:cubicBezTo>
                  <a:pt x="0" y="506764"/>
                  <a:pt x="506764" y="0"/>
                  <a:pt x="1131888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A14F21DF-D5E0-4C6C-BA2C-D69D65DBB18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091612" y="3324733"/>
            <a:ext cx="2936876" cy="2936876"/>
          </a:xfrm>
          <a:custGeom>
            <a:avLst/>
            <a:gdLst>
              <a:gd name="connsiteX0" fmla="*/ 1468438 w 2936876"/>
              <a:gd name="connsiteY0" fmla="*/ 0 h 2936876"/>
              <a:gd name="connsiteX1" fmla="*/ 2936876 w 2936876"/>
              <a:gd name="connsiteY1" fmla="*/ 1468438 h 2936876"/>
              <a:gd name="connsiteX2" fmla="*/ 1468438 w 2936876"/>
              <a:gd name="connsiteY2" fmla="*/ 2936876 h 2936876"/>
              <a:gd name="connsiteX3" fmla="*/ 0 w 2936876"/>
              <a:gd name="connsiteY3" fmla="*/ 1468438 h 2936876"/>
              <a:gd name="connsiteX4" fmla="*/ 1468438 w 2936876"/>
              <a:gd name="connsiteY4" fmla="*/ 0 h 2936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36876" h="2936876">
                <a:moveTo>
                  <a:pt x="1468438" y="0"/>
                </a:moveTo>
                <a:cubicBezTo>
                  <a:pt x="2279434" y="0"/>
                  <a:pt x="2936876" y="657442"/>
                  <a:pt x="2936876" y="1468438"/>
                </a:cubicBezTo>
                <a:cubicBezTo>
                  <a:pt x="2936876" y="2279434"/>
                  <a:pt x="2279434" y="2936876"/>
                  <a:pt x="1468438" y="2936876"/>
                </a:cubicBezTo>
                <a:cubicBezTo>
                  <a:pt x="657442" y="2936876"/>
                  <a:pt x="0" y="2279434"/>
                  <a:pt x="0" y="1468438"/>
                </a:cubicBezTo>
                <a:cubicBezTo>
                  <a:pt x="0" y="657442"/>
                  <a:pt x="657442" y="0"/>
                  <a:pt x="1468438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fld id="{4861F451-34C1-4ACE-A7F6-5C1133751101}" type="datetime3">
              <a:rPr lang="en-US" smtClean="0"/>
              <a:t>14 December 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MSFT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2FF63B4-C261-4597-9EE0-811D250B9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6548755" y="850167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92CF088-7F97-4A11-8A81-0EF641F69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602297" y="5691007"/>
            <a:ext cx="667802" cy="631474"/>
            <a:chOff x="3409557" y="4940429"/>
            <a:chExt cx="667802" cy="631474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65B23B7-CE74-4974-ABD8-BFA31D583416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3537358" y="4940429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FF99BB1F-6C9D-4972-9EF4-98ACD7BE71E5}"/>
                </a:ext>
              </a:extLst>
            </p:cNvPr>
            <p:cNvSpPr/>
            <p:nvPr/>
          </p:nvSpPr>
          <p:spPr>
            <a:xfrm rot="13500000">
              <a:off x="3544558" y="4858365"/>
              <a:ext cx="270000" cy="540001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841202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54617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A458B3A1-C77D-4AFC-B2C8-79520B53C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7200"/>
            <a:ext cx="4500562" cy="1562959"/>
          </a:xfrm>
        </p:spPr>
        <p:txBody>
          <a:bodyPr wrap="square" anchor="t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F551DA26-B267-4F28-B4D0-65B3EF6E111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18" name="Picture Placeholder 11">
            <a:extLst>
              <a:ext uri="{FF2B5EF4-FFF2-40B4-BE49-F238E27FC236}">
                <a16:creationId xmlns:a16="http://schemas.microsoft.com/office/drawing/2014/main" id="{95544A62-DA23-4840-99DE-09AFC8F4DC4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054096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19" name="Picture Placeholder 11">
            <a:extLst>
              <a:ext uri="{FF2B5EF4-FFF2-40B4-BE49-F238E27FC236}">
                <a16:creationId xmlns:a16="http://schemas.microsoft.com/office/drawing/2014/main" id="{0C91AF30-C5BB-4601-BDEB-E60C93A1693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83808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0" name="Picture Placeholder 11">
            <a:extLst>
              <a:ext uri="{FF2B5EF4-FFF2-40B4-BE49-F238E27FC236}">
                <a16:creationId xmlns:a16="http://schemas.microsoft.com/office/drawing/2014/main" id="{5B625AA5-EA5B-4115-A461-DA2C7087D83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137904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fld id="{921CDD50-2656-4C11-8B52-EC0AFE7FEF37}" type="datetime3">
              <a:rPr lang="en-US" smtClean="0"/>
              <a:t>14 December 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MSFT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1B1AE41C-3196-4E6F-A3A8-313A92677FF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>
            <a:noAutofit/>
          </a:bodyPr>
          <a:lstStyle>
            <a:lvl1pPr marL="228600" indent="-228600">
              <a:lnSpc>
                <a:spcPct val="100000"/>
              </a:lnSpc>
              <a:buFont typeface="Arial" panose="020B0604020202020204" pitchFamily="34" charset="0"/>
              <a:buChar char="•"/>
              <a:defRPr sz="2000"/>
            </a:lvl1pPr>
            <a:lvl2pPr>
              <a:buNone/>
              <a:defRPr sz="1900"/>
            </a:lvl2pPr>
            <a:lvl3pPr>
              <a:buNone/>
              <a:defRPr sz="1900"/>
            </a:lvl3pPr>
            <a:lvl4pPr>
              <a:buNone/>
              <a:defRPr sz="1900"/>
            </a:lvl4pPr>
            <a:lvl5pPr>
              <a:buNone/>
              <a:defRPr sz="1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7026072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brea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75B2FBE-0C5C-48AA-8D7F-9D5B7373CC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accent5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03DDF-462A-45CE-931B-010AB4F73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2996F-DF5B-4B64-A785-5A021583AAC1}" type="datetime3">
              <a:rPr lang="en-US" smtClean="0"/>
              <a:t>14 December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E10702-2ACF-4768-9E91-8CB87B895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MSFT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FA722-391E-4FCF-8E15-0D7E2EC02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0517979-166D-4AAA-ABBC-0C3E5C2ECF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E111559-B769-4E2A-A891-97B3C4AA6BAC}"/>
              </a:ext>
            </a:extLst>
          </p:cNvPr>
          <p:cNvSpPr/>
          <p:nvPr userDrawn="1"/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754E1219-253E-4FEF-A576-83857F44B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anchor="b" anchorCtr="0">
            <a:noAutofit/>
          </a:bodyPr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93411FC5-0B5A-4566-9984-827485AF92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16724"/>
            <a:ext cx="5437187" cy="2265216"/>
          </a:xfrm>
        </p:spPr>
        <p:txBody>
          <a:bodyPr>
            <a:noAutofit/>
          </a:bodyPr>
          <a:lstStyle>
            <a:lvl1pPr>
              <a:buNone/>
              <a:defRPr sz="2400"/>
            </a:lvl1pPr>
          </a:lstStyle>
          <a:p>
            <a:r>
              <a:rPr lang="en-US">
                <a:solidFill>
                  <a:schemeClr val="tx1">
                    <a:alpha val="60000"/>
                  </a:schemeClr>
                </a:solidFill>
              </a:rPr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0234295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ection brea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75B2FBE-0C5C-48AA-8D7F-9D5B7373CC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93411FC5-0B5A-4566-9984-827485AF92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557281"/>
            <a:ext cx="6640285" cy="3300719"/>
          </a:xfrm>
          <a:gradFill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60000"/>
                </a:schemeClr>
              </a:gs>
            </a:gsLst>
            <a:lin ang="10800000" scaled="1"/>
          </a:gradFill>
        </p:spPr>
        <p:txBody>
          <a:bodyPr>
            <a:noAutofit/>
          </a:bodyPr>
          <a:lstStyle>
            <a:lvl1pPr marL="548640" indent="0">
              <a:lnSpc>
                <a:spcPct val="200000"/>
              </a:lnSpc>
              <a:buNone/>
              <a:defRPr/>
            </a:lvl1pPr>
          </a:lstStyle>
          <a:p>
            <a:r>
              <a:rPr lang="en-US">
                <a:solidFill>
                  <a:schemeClr val="tx1">
                    <a:alpha val="60000"/>
                  </a:schemeClr>
                </a:solidFill>
              </a:rPr>
              <a:t>Click to edit Master subtitle style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754E1219-253E-4FEF-A576-83857F44B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6640285" cy="3535509"/>
          </a:xfrm>
          <a:gradFill flip="none" rotWithShape="1"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70000"/>
                </a:schemeClr>
              </a:gs>
            </a:gsLst>
            <a:lin ang="10800000" scaled="1"/>
            <a:tileRect/>
          </a:gradFill>
        </p:spPr>
        <p:txBody>
          <a:bodyPr anchor="b" anchorCtr="0">
            <a:noAutofit/>
          </a:bodyPr>
          <a:lstStyle>
            <a:lvl1pPr marL="548640">
              <a:spcAft>
                <a:spcPts val="1200"/>
              </a:spcAft>
              <a:defRPr sz="64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293045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Chart Table 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3BDBC526-6DCD-4FF6-8395-D8C22E46E527}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113199"/>
            <a:ext cx="11090274" cy="3979625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fld id="{F350715D-59DD-4CDB-B831-1A4E272827CE}" type="datetime3">
              <a:rPr lang="en-US" smtClean="0"/>
              <a:t>14 December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MSFT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07116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062BF5C-3876-4161-B4FF-14CA94D32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6160" cy="3384550"/>
          </a:xfrm>
        </p:spPr>
        <p:txBody>
          <a:bodyPr wrap="square" anchor="b" anchorCtr="0"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17C5C60-EC4D-410B-9997-0B73289605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22156" y="4143453"/>
            <a:ext cx="734257" cy="760506"/>
            <a:chOff x="5243759" y="1363788"/>
            <a:chExt cx="734257" cy="760506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0573155C-3428-4F4F-AE66-A519D777EAAE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1853496C-159E-4D47-94B5-0835FB6511B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CE93E330-715B-44E8-84D9-CE166D428DAB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2" name="Oval 11">
            <a:extLst>
              <a:ext uri="{FF2B5EF4-FFF2-40B4-BE49-F238E27FC236}">
                <a16:creationId xmlns:a16="http://schemas.microsoft.com/office/drawing/2014/main" id="{80A2FA6F-99B7-4984-A80C-570644889F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668780" y="50590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439C8C03-81B3-4DE8-B96A-78258E4467C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50863" y="4097338"/>
            <a:ext cx="3565524" cy="2351087"/>
          </a:xfrm>
        </p:spPr>
        <p:txBody>
          <a:bodyPr>
            <a:noAutofit/>
          </a:bodyPr>
          <a:lstStyle>
            <a:lvl1pPr>
              <a:buNone/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C1FBB56D-C8B1-4ED9-A5DB-72BA636DADF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35809" y="656633"/>
            <a:ext cx="5132388" cy="5132388"/>
          </a:xfrm>
          <a:custGeom>
            <a:avLst/>
            <a:gdLst>
              <a:gd name="connsiteX0" fmla="*/ 2566194 w 5132388"/>
              <a:gd name="connsiteY0" fmla="*/ 0 h 5132388"/>
              <a:gd name="connsiteX1" fmla="*/ 5132388 w 5132388"/>
              <a:gd name="connsiteY1" fmla="*/ 2566194 h 5132388"/>
              <a:gd name="connsiteX2" fmla="*/ 2566194 w 5132388"/>
              <a:gd name="connsiteY2" fmla="*/ 5132388 h 5132388"/>
              <a:gd name="connsiteX3" fmla="*/ 0 w 5132388"/>
              <a:gd name="connsiteY3" fmla="*/ 2566194 h 5132388"/>
              <a:gd name="connsiteX4" fmla="*/ 2566194 w 5132388"/>
              <a:gd name="connsiteY4" fmla="*/ 0 h 5132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32388" h="5132388">
                <a:moveTo>
                  <a:pt x="2566194" y="0"/>
                </a:moveTo>
                <a:cubicBezTo>
                  <a:pt x="3983464" y="0"/>
                  <a:pt x="5132388" y="1148924"/>
                  <a:pt x="5132388" y="2566194"/>
                </a:cubicBezTo>
                <a:cubicBezTo>
                  <a:pt x="5132388" y="3983464"/>
                  <a:pt x="3983464" y="5132388"/>
                  <a:pt x="2566194" y="5132388"/>
                </a:cubicBezTo>
                <a:cubicBezTo>
                  <a:pt x="1148924" y="5132388"/>
                  <a:pt x="0" y="3983464"/>
                  <a:pt x="0" y="2566194"/>
                </a:cubicBezTo>
                <a:cubicBezTo>
                  <a:pt x="0" y="1148924"/>
                  <a:pt x="1148924" y="0"/>
                  <a:pt x="2566194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fld id="{BEF2C6C6-B197-4572-A685-54E29074A0CC}" type="datetime3">
              <a:rPr lang="en-US" smtClean="0"/>
              <a:t>14 December 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MSFT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08716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E38C6F9E-A74F-4F54-9409-B6B93DF8CE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F0F71C5-78A4-4793-9BD4-3DF0EE3E3E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0288775" y="7626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Title 5">
            <a:extLst>
              <a:ext uri="{FF2B5EF4-FFF2-40B4-BE49-F238E27FC236}">
                <a16:creationId xmlns:a16="http://schemas.microsoft.com/office/drawing/2014/main" id="{36F60F77-4CC9-4F86-B70A-85012C6588A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0" y="548640"/>
            <a:ext cx="8281987" cy="1253041"/>
          </a:xfrm>
        </p:spPr>
        <p:txBody>
          <a:bodyPr>
            <a:noAutofit/>
          </a:bodyPr>
          <a:lstStyle/>
          <a:p>
            <a:r>
              <a:rPr lang="en-US"/>
              <a:t>Team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E6093F87-C1F6-4FAB-B891-6F7D7FC207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800565" y="4518946"/>
            <a:ext cx="1980001" cy="1363916"/>
            <a:chOff x="4879602" y="3781429"/>
            <a:chExt cx="1980001" cy="1363916"/>
          </a:xfrm>
        </p:grpSpPr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E1A4FD5C-1E5B-46D1-BA9D-99928D19AF04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B7DF0ED5-A971-408F-A055-C7E5D7A623C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AA81F353-4C5B-4A37-9846-2C1E2D0FC25F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42B74EA3-11CE-4D3F-99AD-162563447653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id="{8F41896B-6DDA-4F82-9F74-3EBF93A3CD5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78992" y="1990724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57" name="Picture Placeholder 55">
            <a:extLst>
              <a:ext uri="{FF2B5EF4-FFF2-40B4-BE49-F238E27FC236}">
                <a16:creationId xmlns:a16="http://schemas.microsoft.com/office/drawing/2014/main" id="{EF85499B-C29A-4C8B-922C-7CE4771E352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838384" y="1990724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58" name="Picture Placeholder 55">
            <a:extLst>
              <a:ext uri="{FF2B5EF4-FFF2-40B4-BE49-F238E27FC236}">
                <a16:creationId xmlns:a16="http://schemas.microsoft.com/office/drawing/2014/main" id="{F82A1DB8-0AE7-4E17-B07B-FCF45B85EE1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661976" y="1993392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59" name="Picture Placeholder 55">
            <a:extLst>
              <a:ext uri="{FF2B5EF4-FFF2-40B4-BE49-F238E27FC236}">
                <a16:creationId xmlns:a16="http://schemas.microsoft.com/office/drawing/2014/main" id="{A83EEB6C-83B7-471D-B5A4-4071534048D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485568" y="1990724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id="{17A96A8C-F792-485A-9BB9-4DEDCA0CE6B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79500" y="3781425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6C65AE07-519E-4E3B-8521-621C8343914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78733" y="4232949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65" name="Text Placeholder 62">
            <a:extLst>
              <a:ext uri="{FF2B5EF4-FFF2-40B4-BE49-F238E27FC236}">
                <a16:creationId xmlns:a16="http://schemas.microsoft.com/office/drawing/2014/main" id="{FB878318-C287-428B-8105-429BC4B03F5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839151" y="3781425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64" name="Text Placeholder 60">
            <a:extLst>
              <a:ext uri="{FF2B5EF4-FFF2-40B4-BE49-F238E27FC236}">
                <a16:creationId xmlns:a16="http://schemas.microsoft.com/office/drawing/2014/main" id="{1465E516-2CEF-4F9E-9375-7D41DCFCBB4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38384" y="4232949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67" name="Text Placeholder 62">
            <a:extLst>
              <a:ext uri="{FF2B5EF4-FFF2-40B4-BE49-F238E27FC236}">
                <a16:creationId xmlns:a16="http://schemas.microsoft.com/office/drawing/2014/main" id="{FE012CE3-36AA-4016-A88E-27BCFFEFD69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62743" y="3781425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66" name="Text Placeholder 60">
            <a:extLst>
              <a:ext uri="{FF2B5EF4-FFF2-40B4-BE49-F238E27FC236}">
                <a16:creationId xmlns:a16="http://schemas.microsoft.com/office/drawing/2014/main" id="{8D5671AF-0137-4226-8A84-2784817E51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61976" y="4232949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69" name="Text Placeholder 62">
            <a:extLst>
              <a:ext uri="{FF2B5EF4-FFF2-40B4-BE49-F238E27FC236}">
                <a16:creationId xmlns:a16="http://schemas.microsoft.com/office/drawing/2014/main" id="{DA1587F0-23BF-4FB8-B06C-2B0AA928E93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433112" y="3787288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68" name="Text Placeholder 60">
            <a:extLst>
              <a:ext uri="{FF2B5EF4-FFF2-40B4-BE49-F238E27FC236}">
                <a16:creationId xmlns:a16="http://schemas.microsoft.com/office/drawing/2014/main" id="{565C0B22-B5E7-44BB-A17C-7FB5BB5D82B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432345" y="4238812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61572-1A59-4E3B-BA65-3329E9468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fld id="{13BAEF5D-96B4-4F9A-B966-97D129F4E4EA}" type="datetime3">
              <a:rPr lang="en-US" smtClean="0"/>
              <a:t>14 December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EF84F1-99FE-4F0B-9E76-F581C2C1B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MSFT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B2D769-16B1-43C4-BF14-317553351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77698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0_Content 2 column (comparison slid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FD65A50E-2F73-4426-8586-9731AFA2D2E0}"/>
              </a:ext>
            </a:extLst>
          </p:cNvPr>
          <p:cNvSpPr>
            <a:spLocks noChangeAspect="1"/>
          </p:cNvSpPr>
          <p:nvPr/>
        </p:nvSpPr>
        <p:spPr>
          <a:xfrm>
            <a:off x="11091612" y="58934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89C080-4102-49AE-BDA9-59A4A67E2486}"/>
              </a:ext>
            </a:extLst>
          </p:cNvPr>
          <p:cNvSpPr/>
          <p:nvPr/>
        </p:nvSpPr>
        <p:spPr>
          <a:xfrm>
            <a:off x="11451612" y="5827878"/>
            <a:ext cx="379049" cy="360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E62014-F04C-495A-964E-6B888D49C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5DF027-E633-44EE-ACA0-C205930AA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5437186" cy="535354"/>
          </a:xfrm>
        </p:spPr>
        <p:txBody>
          <a:bodyPr anchor="b">
            <a:noAutofit/>
          </a:bodyPr>
          <a:lstStyle>
            <a:lvl1pPr marL="0" indent="0">
              <a:buNone/>
              <a:defRPr sz="14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A4F363-FEEF-4CD2-A18E-17AE8D4851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427370"/>
            <a:ext cx="5429114" cy="3515555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E50F8C-4D64-40FD-AE8C-6A1F3C2A84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731375"/>
            <a:ext cx="5436392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en-US" sz="14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AC943E-DB2B-40E0-907F-8EA1404791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427370"/>
            <a:ext cx="5436391" cy="3515555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CDCD5B-3F26-4AFA-8BD4-E5D8DD2AF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fld id="{12EE74DD-A7AC-4E69-84D0-ACAF466ABD9C}" type="datetime3">
              <a:rPr lang="en-US" smtClean="0"/>
              <a:t>14 December 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10D1EE-83A0-4FB5-9B25-8A73DE891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MSFT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31C35-2E5B-491D-85ED-DB42A4FE1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39233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37931" y="5260967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 rot="2700000">
            <a:off x="10834944" y="17126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8100000">
            <a:off x="10849344" y="51834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EBCCE83C-72C8-4181-8D03-7CFB23A6F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C6FCDFCC-38D1-43A4-918F-491DBA6B2C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3563936" cy="535354"/>
          </a:xfrm>
        </p:spPr>
        <p:txBody>
          <a:bodyPr anchor="b">
            <a:noAutofit/>
          </a:bodyPr>
          <a:lstStyle>
            <a:lvl1pPr marL="0" indent="0">
              <a:buNone/>
              <a:defRPr sz="20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8A9CB740-8581-4D62-8481-7ECBBEDA72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9476" y="2432304"/>
            <a:ext cx="3563936" cy="3515555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AB16E493-D962-46EC-BBB8-D7E68A6404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41573" y="1731375"/>
            <a:ext cx="3566160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en-US" sz="20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/>
            <a:r>
              <a:rPr lang="en-US"/>
              <a:t>Click to edit Master text styles</a:t>
            </a:r>
          </a:p>
        </p:txBody>
      </p: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88CC7C67-1BA6-42A6-B9D3-8EDF70A3DB3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341573" y="2427370"/>
            <a:ext cx="3508755" cy="3515555"/>
          </a:xfrm>
        </p:spPr>
        <p:txBody>
          <a:bodyPr>
            <a:noAutofit/>
          </a:bodyPr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C17092A6-D0E6-4EF2-B3B8-AE35438D4D77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8139659" y="1731375"/>
            <a:ext cx="3566160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en-US" sz="20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/>
            <a:r>
              <a:rPr lang="en-US"/>
              <a:t>Click to EDIT</a:t>
            </a:r>
          </a:p>
        </p:txBody>
      </p:sp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4534254A-2561-400F-87CB-18A8D35381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139659" y="2427370"/>
            <a:ext cx="3508755" cy="3515555"/>
          </a:xfrm>
        </p:spPr>
        <p:txBody>
          <a:bodyPr>
            <a:noAutofit/>
          </a:bodyPr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fld id="{1D582149-D16F-42CD-BC8E-A4E60E9682A9}" type="datetime3">
              <a:rPr lang="en-US" smtClean="0"/>
              <a:t>14 December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MSFT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207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949202B-67AE-417A-A336-DF5257FFD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8500"/>
            <a:ext cx="4500562" cy="1562959"/>
          </a:xfrm>
        </p:spPr>
        <p:txBody>
          <a:bodyPr wrap="square" anchor="t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1786D546-2834-435F-950F-DCEFE654B3B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BD763BD-EAC5-4DB8-81AF-9743BB6A957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  <a:lvl2pPr>
              <a:buNone/>
              <a:defRPr sz="1900"/>
            </a:lvl2pPr>
            <a:lvl3pPr>
              <a:buNone/>
              <a:defRPr sz="1900"/>
            </a:lvl3pPr>
            <a:lvl4pPr>
              <a:buNone/>
              <a:defRPr sz="1900"/>
            </a:lvl4pPr>
            <a:lvl5pPr>
              <a:buNone/>
              <a:defRPr sz="1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fld id="{2CA72BBD-B2FA-4296-918F-D2A8595753C4}" type="datetime3">
              <a:rPr lang="en-US" smtClean="0"/>
              <a:t>14 December 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MSFT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46AF837-10C6-44A5-B8D6-960A57487B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225773" y="385222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47702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>
            <a:extLst>
              <a:ext uri="{FF2B5EF4-FFF2-40B4-BE49-F238E27FC236}">
                <a16:creationId xmlns:a16="http://schemas.microsoft.com/office/drawing/2014/main" id="{97246E34-E6EE-4BF3-A0D3-A20868B5A5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anchor="b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1" name="Subtitle 2">
            <a:extLst>
              <a:ext uri="{FF2B5EF4-FFF2-40B4-BE49-F238E27FC236}">
                <a16:creationId xmlns:a16="http://schemas.microsoft.com/office/drawing/2014/main" id="{45BE5FFB-47D1-4474-B6CA-C3C936DF28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27610"/>
            <a:ext cx="5437187" cy="2265216"/>
          </a:xfrm>
        </p:spPr>
        <p:txBody>
          <a:bodyPr>
            <a:noAutofit/>
          </a:bodyPr>
          <a:lstStyle>
            <a:lvl1pPr>
              <a:buNone/>
              <a:defRPr sz="2400"/>
            </a:lvl1pPr>
          </a:lstStyle>
          <a:p>
            <a:r>
              <a:rPr lang="en-US">
                <a:solidFill>
                  <a:schemeClr val="tx1">
                    <a:alpha val="60000"/>
                  </a:schemeClr>
                </a:solidFill>
              </a:rPr>
              <a:t>Click to edit Master subtitle style</a:t>
            </a:r>
          </a:p>
        </p:txBody>
      </p:sp>
      <p:sp>
        <p:nvSpPr>
          <p:cNvPr id="40" name="Picture Placeholder 39">
            <a:extLst>
              <a:ext uri="{FF2B5EF4-FFF2-40B4-BE49-F238E27FC236}">
                <a16:creationId xmlns:a16="http://schemas.microsoft.com/office/drawing/2014/main" id="{008D9209-1A62-4AC3-BF92-94348A9BC06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556248" y="548640"/>
            <a:ext cx="5084064" cy="2880360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FADBFB6B-1787-4549-91B6-D748C66B13C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556248" y="3429000"/>
            <a:ext cx="5084064" cy="2880360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06966E3E-9B30-4375-AC9A-23256CC87D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61347" y="125399"/>
            <a:ext cx="1404698" cy="1155641"/>
            <a:chOff x="11161347" y="125399"/>
            <a:chExt cx="1404698" cy="1155641"/>
          </a:xfrm>
        </p:grpSpPr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4EBBC5A2-A37E-47DF-9230-9A75067F1883}"/>
                </a:ext>
              </a:extLst>
            </p:cNvPr>
            <p:cNvSpPr>
              <a:spLocks noChangeAspect="1"/>
            </p:cNvSpPr>
            <p:nvPr/>
          </p:nvSpPr>
          <p:spPr>
            <a:xfrm rot="18900000">
              <a:off x="11161347" y="125399"/>
              <a:ext cx="1341675" cy="926985"/>
            </a:xfrm>
            <a:custGeom>
              <a:avLst/>
              <a:gdLst>
                <a:gd name="connsiteX0" fmla="*/ 1049126 w 1341675"/>
                <a:gd name="connsiteY0" fmla="*/ 8962 h 926985"/>
                <a:gd name="connsiteX1" fmla="*/ 1341675 w 1341675"/>
                <a:gd name="connsiteY1" fmla="*/ 301511 h 926985"/>
                <a:gd name="connsiteX2" fmla="*/ 1130649 w 1341675"/>
                <a:gd name="connsiteY2" fmla="*/ 512537 h 926985"/>
                <a:gd name="connsiteX3" fmla="*/ 1107397 w 1341675"/>
                <a:gd name="connsiteY3" fmla="*/ 499917 h 926985"/>
                <a:gd name="connsiteX4" fmla="*/ 926985 w 1341675"/>
                <a:gd name="connsiteY4" fmla="*/ 463493 h 926985"/>
                <a:gd name="connsiteX5" fmla="*/ 463493 w 1341675"/>
                <a:gd name="connsiteY5" fmla="*/ 926985 h 926985"/>
                <a:gd name="connsiteX6" fmla="*/ 0 w 1341675"/>
                <a:gd name="connsiteY6" fmla="*/ 926985 h 926985"/>
                <a:gd name="connsiteX7" fmla="*/ 926985 w 1341675"/>
                <a:gd name="connsiteY7" fmla="*/ 0 h 926985"/>
                <a:gd name="connsiteX8" fmla="*/ 1021763 w 1341675"/>
                <a:gd name="connsiteY8" fmla="*/ 4786 h 926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41675" h="926985">
                  <a:moveTo>
                    <a:pt x="1049126" y="8962"/>
                  </a:moveTo>
                  <a:lnTo>
                    <a:pt x="1341675" y="301511"/>
                  </a:lnTo>
                  <a:lnTo>
                    <a:pt x="1130649" y="512537"/>
                  </a:lnTo>
                  <a:lnTo>
                    <a:pt x="1107397" y="499917"/>
                  </a:lnTo>
                  <a:cubicBezTo>
                    <a:pt x="1051945" y="476462"/>
                    <a:pt x="990979" y="463493"/>
                    <a:pt x="926985" y="463493"/>
                  </a:cubicBezTo>
                  <a:cubicBezTo>
                    <a:pt x="671005" y="463493"/>
                    <a:pt x="463493" y="671005"/>
                    <a:pt x="463493" y="926985"/>
                  </a:cubicBezTo>
                  <a:lnTo>
                    <a:pt x="0" y="926985"/>
                  </a:lnTo>
                  <a:cubicBezTo>
                    <a:pt x="0" y="415026"/>
                    <a:pt x="415025" y="0"/>
                    <a:pt x="926985" y="0"/>
                  </a:cubicBezTo>
                  <a:cubicBezTo>
                    <a:pt x="958982" y="0"/>
                    <a:pt x="990601" y="1621"/>
                    <a:pt x="1021763" y="4786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54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1781B9A-C230-4FFC-90A8-E0571B1DEDA7}"/>
                </a:ext>
              </a:extLst>
            </p:cNvPr>
            <p:cNvSpPr/>
            <p:nvPr/>
          </p:nvSpPr>
          <p:spPr>
            <a:xfrm rot="2700000">
              <a:off x="11798454" y="994196"/>
              <a:ext cx="107098" cy="466589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>
              <a:innerShdw blurRad="63500" dist="254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295925C-3570-40F1-B3CE-07D947ED4643}"/>
                </a:ext>
              </a:extLst>
            </p:cNvPr>
            <p:cNvSpPr>
              <a:spLocks noChangeAspect="1"/>
            </p:cNvSpPr>
            <p:nvPr/>
          </p:nvSpPr>
          <p:spPr>
            <a:xfrm rot="18900000">
              <a:off x="11228590" y="129580"/>
              <a:ext cx="1337455" cy="1042921"/>
            </a:xfrm>
            <a:custGeom>
              <a:avLst/>
              <a:gdLst>
                <a:gd name="connsiteX0" fmla="*/ 1084058 w 1337455"/>
                <a:gd name="connsiteY0" fmla="*/ 16081 h 1042921"/>
                <a:gd name="connsiteX1" fmla="*/ 1337455 w 1337455"/>
                <a:gd name="connsiteY1" fmla="*/ 269477 h 1042921"/>
                <a:gd name="connsiteX2" fmla="*/ 1060775 w 1337455"/>
                <a:gd name="connsiteY2" fmla="*/ 546158 h 1042921"/>
                <a:gd name="connsiteX3" fmla="*/ 1020394 w 1337455"/>
                <a:gd name="connsiteY3" fmla="*/ 532055 h 1042921"/>
                <a:gd name="connsiteX4" fmla="*/ 926985 w 1337455"/>
                <a:gd name="connsiteY4" fmla="*/ 521461 h 1042921"/>
                <a:gd name="connsiteX5" fmla="*/ 463492 w 1337455"/>
                <a:gd name="connsiteY5" fmla="*/ 1042921 h 1042921"/>
                <a:gd name="connsiteX6" fmla="*/ 0 w 1337455"/>
                <a:gd name="connsiteY6" fmla="*/ 1042921 h 1042921"/>
                <a:gd name="connsiteX7" fmla="*/ 926984 w 1337455"/>
                <a:gd name="connsiteY7" fmla="*/ 0 h 1042921"/>
                <a:gd name="connsiteX8" fmla="*/ 1021763 w 1337455"/>
                <a:gd name="connsiteY8" fmla="*/ 5384 h 104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7455" h="1042921">
                  <a:moveTo>
                    <a:pt x="1084058" y="16081"/>
                  </a:moveTo>
                  <a:lnTo>
                    <a:pt x="1337455" y="269477"/>
                  </a:lnTo>
                  <a:lnTo>
                    <a:pt x="1060775" y="546158"/>
                  </a:lnTo>
                  <a:lnTo>
                    <a:pt x="1020394" y="532055"/>
                  </a:lnTo>
                  <a:cubicBezTo>
                    <a:pt x="990222" y="525109"/>
                    <a:pt x="958982" y="521461"/>
                    <a:pt x="926985" y="521461"/>
                  </a:cubicBezTo>
                  <a:cubicBezTo>
                    <a:pt x="671005" y="521461"/>
                    <a:pt x="463493" y="754927"/>
                    <a:pt x="463492" y="1042921"/>
                  </a:cubicBezTo>
                  <a:lnTo>
                    <a:pt x="0" y="1042921"/>
                  </a:lnTo>
                  <a:cubicBezTo>
                    <a:pt x="0" y="466932"/>
                    <a:pt x="415025" y="0"/>
                    <a:pt x="926984" y="0"/>
                  </a:cubicBezTo>
                  <a:cubicBezTo>
                    <a:pt x="958982" y="0"/>
                    <a:pt x="990600" y="1824"/>
                    <a:pt x="1021763" y="5384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94664AE-6DC5-428F-9AC4-5A8F67571F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4036" y="5610392"/>
            <a:ext cx="667802" cy="631474"/>
            <a:chOff x="10478914" y="1506691"/>
            <a:chExt cx="667802" cy="63147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288F304-7DF7-42FB-BD6F-D575128A1DDE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104835D9-7DE9-4DDD-A6C2-1C526822700A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7D2D6F-49E8-4217-A908-2D9E43583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fld id="{FDAF6D7F-B71A-4B82-BF6B-4E99A477F9D6}" type="datetime3">
              <a:rPr lang="en-US" smtClean="0"/>
              <a:t>14 December 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1C4440-6B8D-4A24-A807-8B1302A3D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MSFT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CFE189-E20B-4108-B290-24442433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3C43C1C-00B3-40E0-B073-B8C56206D0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303845" y="5427212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3191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12/14/2022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58027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77394-0A20-4CF6-9066-CFC2C1C9D3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149" y="389840"/>
            <a:ext cx="8281987" cy="2954655"/>
          </a:xfr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defRPr sz="6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10971F-8922-4B23-9C80-0643D7E350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149" y="3536951"/>
            <a:ext cx="8281989" cy="2555874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fld id="{1E7668AC-779D-4D99-9A40-2665A8590C37}" type="datetime3">
              <a:rPr lang="en-US" smtClean="0"/>
              <a:t>14 December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MSFT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</a:extLst>
          </p:cNvPr>
          <p:cNvSpPr>
            <a:spLocks noChangeAspect="1"/>
          </p:cNvSpPr>
          <p:nvPr/>
        </p:nvSpPr>
        <p:spPr>
          <a:xfrm rot="2700000">
            <a:off x="612445" y="48188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</a:extLst>
          </p:cNvPr>
          <p:cNvSpPr/>
          <p:nvPr/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</a:extLst>
          </p:cNvPr>
          <p:cNvGrpSpPr/>
          <p:nvPr/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1236291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94729CA3-91C4-4A89-9448-A2F0E409177A}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68347B7-45FA-4A01-924D-DC385B720B3E}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4" cy="133200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862" y="2097175"/>
            <a:ext cx="5435600" cy="399565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362910-87AA-4E67-992D-8D4822FD8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5538" y="2097175"/>
            <a:ext cx="5435600" cy="399565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fld id="{D45AD862-01B9-4F2B-A1AD-A8D2D086B56C}" type="datetime3">
              <a:rPr lang="en-US" smtClean="0"/>
              <a:t>14 December 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MSFT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16504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fld id="{2F986DA3-2B77-4314-9C41-B30B65B66EC9}" type="datetime3">
              <a:rPr lang="en-US" smtClean="0"/>
              <a:t>14 December 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MSFT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33253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78B0BE9-88B0-4883-9BA9-CD594C400EC1}"/>
              </a:ext>
            </a:extLst>
          </p:cNvPr>
          <p:cNvGrpSpPr/>
          <p:nvPr/>
        </p:nvGrpSpPr>
        <p:grpSpPr>
          <a:xfrm>
            <a:off x="4949631" y="5111861"/>
            <a:ext cx="1262947" cy="1335600"/>
            <a:chOff x="2678417" y="2427951"/>
            <a:chExt cx="1262947" cy="13356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59DCBF3-7AFA-4CD1-A918-BC6DDE674E6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6964A02-96E1-4654-9187-DDDE7409F75B}"/>
                </a:ext>
              </a:extLst>
            </p:cNvPr>
            <p:cNvSpPr/>
            <p:nvPr/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F3FF76C-A012-4CDA-8AE7-E94139557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5" cy="984885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A4C80-DC38-4641-924F-90D6078CF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5775" y="1750060"/>
            <a:ext cx="7345362" cy="4342765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C42771-D3A7-4072-85DC-B7C5E530E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50060"/>
            <a:ext cx="3565525" cy="4342765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D47AB1-6EB5-4E2C-B4A7-42DC643E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fld id="{A54CF412-FDE4-4353-A9BE-943F41C4BC29}" type="datetime3">
              <a:rPr lang="en-US" smtClean="0"/>
              <a:t>14 December 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A9D15F-B6ED-46E1-9840-0B625880E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MSFT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AEB023-7A5E-4087-B75E-A38A80EE5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56284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DC487DFC-478F-4CCD-85D9-EB273EFEFC7D}" type="datetime3">
              <a:rPr lang="en-US" smtClean="0"/>
              <a:t>14 December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MSFT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44E79-8B39-43E3-8681-5C661FE72185}" type="datetime3">
              <a:rPr lang="en-US" smtClean="0"/>
              <a:t>14 December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MSFT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EB1287F-75F2-4678-8982-91A09F249750}" type="datetime3">
              <a:rPr lang="en-US" smtClean="0"/>
              <a:t>14 December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MSFT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70C70-A03F-4DBF-9629-132AC09B1FA9}" type="datetime3">
              <a:rPr lang="en-US" smtClean="0"/>
              <a:t>14 December 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MSFT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586C5-55F4-4032-8DE2-0C75829997E9}" type="datetime3">
              <a:rPr lang="en-US" smtClean="0"/>
              <a:t>14 December 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MSFT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0CBEA-0289-4175-9AE3-407CE3CB3F1A}" type="datetime3">
              <a:rPr lang="en-US" smtClean="0"/>
              <a:t>14 December 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MSFT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10467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D5F94-EA6A-47F9-A313-4D9D247B26BC}" type="datetime3">
              <a:rPr lang="en-US" smtClean="0"/>
              <a:t>14 December 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MSFT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BC13864-CBBE-46A4-AEB4-BE8AAD8E40B7}" type="datetime3">
              <a:rPr lang="en-US" smtClean="0"/>
              <a:t>14 December 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MSFT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E35A1BF-CF9A-41CC-8F46-40110F26BC5E}" type="datetime3">
              <a:rPr lang="en-US" smtClean="0"/>
              <a:t>14 December 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MSFT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0C0A84-7D04-4A4A-808B-C8065A895CFF}" type="datetime3">
              <a:rPr lang="en-US" smtClean="0"/>
              <a:t>14 December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MSFT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21597-ECA9-4E04-8EE7-B35396DD1F07}" type="datetime3">
              <a:rPr lang="en-US" smtClean="0"/>
              <a:t>14 December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MSFT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2993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5505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0739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12/14/2022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9764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12/14/2022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90806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87DE6118-2437-4B30-8E3C-4D2BE6020583}" type="datetimeFigureOut">
              <a:rPr lang="en-US" smtClean="0"/>
              <a:pPr/>
              <a:t>12/14/2022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06576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  <p:sldLayoutId id="2147483756" r:id="rId12"/>
    <p:sldLayoutId id="2147483757" r:id="rId13"/>
    <p:sldLayoutId id="2147483758" r:id="rId14"/>
    <p:sldLayoutId id="2147483759" r:id="rId15"/>
    <p:sldLayoutId id="2147483760" r:id="rId16"/>
    <p:sldLayoutId id="2147483761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028302-E866-455D-8898-536230275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11090275" cy="133305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94E72B-F0CF-4BC4-B509-A1C4508BE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3" y="2113862"/>
            <a:ext cx="11091600" cy="3978963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ACE49D-C22F-4540-AC09-E421D2A2E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fld id="{205103E4-984E-4933-95FA-AFC74BF297C5}" type="datetime3">
              <a:rPr lang="en-US" smtClean="0"/>
              <a:t>14 December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D5C3BE-317E-49E8-82B5-C8A7EC9C8A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r>
              <a:rPr lang="en-US"/>
              <a:t>MSFT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574E12-6C16-431F-B2CE-E4B15916BA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25571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33" r:id="rId3"/>
    <p:sldLayoutId id="2147483687" r:id="rId4"/>
    <p:sldLayoutId id="2147483734" r:id="rId5"/>
    <p:sldLayoutId id="2147483686" r:id="rId6"/>
    <p:sldLayoutId id="2147483696" r:id="rId7"/>
    <p:sldLayoutId id="2147483707" r:id="rId8"/>
    <p:sldLayoutId id="2147483689" r:id="rId9"/>
    <p:sldLayoutId id="2147483697" r:id="rId10"/>
    <p:sldLayoutId id="2147483731" r:id="rId11"/>
    <p:sldLayoutId id="2147483693" r:id="rId12"/>
    <p:sldLayoutId id="2147483685" r:id="rId13"/>
    <p:sldLayoutId id="2147483688" r:id="rId14"/>
    <p:sldLayoutId id="2147483691" r:id="rId15"/>
    <p:sldLayoutId id="2147483692" r:id="rId1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spcAft>
          <a:spcPts val="800"/>
        </a:spcAft>
        <a:buFont typeface="Arial" panose="020B0604020202020204" pitchFamily="34" charset="0"/>
        <a:buChar char="•"/>
        <a:defRPr sz="20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2" pos="3840">
          <p15:clr>
            <a:srgbClr val="F26B43"/>
          </p15:clr>
        </p15:guide>
        <p15:guide id="33" orient="horz" pos="2160">
          <p15:clr>
            <a:srgbClr val="F26B43"/>
          </p15:clr>
        </p15:guide>
        <p15:guide id="34" pos="347">
          <p15:clr>
            <a:srgbClr val="F26B43"/>
          </p15:clr>
        </p15:guide>
        <p15:guide id="35" pos="7333">
          <p15:clr>
            <a:srgbClr val="F26B43"/>
          </p15:clr>
        </p15:guide>
        <p15:guide id="36" orient="horz" pos="346">
          <p15:clr>
            <a:srgbClr val="F26B43"/>
          </p15:clr>
        </p15:guide>
        <p15:guide id="37" orient="horz" pos="3974">
          <p15:clr>
            <a:srgbClr val="F26B43"/>
          </p15:clr>
        </p15:guide>
        <p15:guide id="38" pos="824">
          <p15:clr>
            <a:srgbClr val="A4A3A4"/>
          </p15:clr>
        </p15:guide>
        <p15:guide id="39" pos="937">
          <p15:clr>
            <a:srgbClr val="A4A3A4"/>
          </p15:clr>
        </p15:guide>
        <p15:guide id="40" pos="1413">
          <p15:clr>
            <a:srgbClr val="A4A3A4"/>
          </p15:clr>
        </p15:guide>
        <p15:guide id="41" pos="1527">
          <p15:clr>
            <a:srgbClr val="A4A3A4"/>
          </p15:clr>
        </p15:guide>
        <p15:guide id="42" pos="2003">
          <p15:clr>
            <a:srgbClr val="A4A3A4"/>
          </p15:clr>
        </p15:guide>
        <p15:guide id="43" pos="2116">
          <p15:clr>
            <a:srgbClr val="A4A3A4"/>
          </p15:clr>
        </p15:guide>
        <p15:guide id="44" pos="2593">
          <p15:clr>
            <a:srgbClr val="A4A3A4"/>
          </p15:clr>
        </p15:guide>
        <p15:guide id="45" pos="2706">
          <p15:clr>
            <a:srgbClr val="A4A3A4"/>
          </p15:clr>
        </p15:guide>
        <p15:guide id="46" pos="3182">
          <p15:clr>
            <a:srgbClr val="A4A3A4"/>
          </p15:clr>
        </p15:guide>
        <p15:guide id="47" pos="3318">
          <p15:clr>
            <a:srgbClr val="A4A3A4"/>
          </p15:clr>
        </p15:guide>
        <p15:guide id="48" pos="3772">
          <p15:clr>
            <a:srgbClr val="A4A3A4"/>
          </p15:clr>
        </p15:guide>
        <p15:guide id="49" pos="3908">
          <p15:clr>
            <a:srgbClr val="A4A3A4"/>
          </p15:clr>
        </p15:guide>
        <p15:guide id="50" pos="4362">
          <p15:clr>
            <a:srgbClr val="A4A3A4"/>
          </p15:clr>
        </p15:guide>
        <p15:guide id="51" pos="4498">
          <p15:clr>
            <a:srgbClr val="A4A3A4"/>
          </p15:clr>
        </p15:guide>
        <p15:guide id="52" pos="4951">
          <p15:clr>
            <a:srgbClr val="A4A3A4"/>
          </p15:clr>
        </p15:guide>
        <p15:guide id="53" pos="5087">
          <p15:clr>
            <a:srgbClr val="A4A3A4"/>
          </p15:clr>
        </p15:guide>
        <p15:guide id="54" pos="5541">
          <p15:clr>
            <a:srgbClr val="A4A3A4"/>
          </p15:clr>
        </p15:guide>
        <p15:guide id="55" pos="5677">
          <p15:clr>
            <a:srgbClr val="A4A3A4"/>
          </p15:clr>
        </p15:guide>
        <p15:guide id="56" pos="6153">
          <p15:clr>
            <a:srgbClr val="A4A3A4"/>
          </p15:clr>
        </p15:guide>
        <p15:guide id="57" pos="6267">
          <p15:clr>
            <a:srgbClr val="A4A3A4"/>
          </p15:clr>
        </p15:guide>
        <p15:guide id="58" pos="6743">
          <p15:clr>
            <a:srgbClr val="A4A3A4"/>
          </p15:clr>
        </p15:guide>
        <p15:guide id="59" pos="6856">
          <p15:clr>
            <a:srgbClr val="A4A3A4"/>
          </p15:clr>
        </p15:guide>
        <p15:guide id="60" orient="horz" pos="3838">
          <p15:clr>
            <a:srgbClr val="A4A3A4"/>
          </p15:clr>
        </p15:guide>
        <p15:guide id="61" orient="horz" pos="2092">
          <p15:clr>
            <a:srgbClr val="A4A3A4"/>
          </p15:clr>
        </p15:guide>
        <p15:guide id="62" orient="horz" pos="2228">
          <p15:clr>
            <a:srgbClr val="A4A3A4"/>
          </p15:clr>
        </p15:guide>
        <p15:guide id="63" orient="horz" pos="845">
          <p15:clr>
            <a:srgbClr val="A4A3A4"/>
          </p15:clr>
        </p15:guide>
        <p15:guide id="64" orient="horz" pos="958">
          <p15:clr>
            <a:srgbClr val="A4A3A4"/>
          </p15:clr>
        </p15:guide>
        <p15:guide id="65" orient="horz" pos="1480">
          <p15:clr>
            <a:srgbClr val="A4A3A4"/>
          </p15:clr>
        </p15:guide>
        <p15:guide id="66" orient="horz" pos="1593">
          <p15:clr>
            <a:srgbClr val="A4A3A4"/>
          </p15:clr>
        </p15:guide>
        <p15:guide id="67" orient="horz" pos="2727">
          <p15:clr>
            <a:srgbClr val="A4A3A4"/>
          </p15:clr>
        </p15:guide>
        <p15:guide id="68" orient="horz" pos="2840">
          <p15:clr>
            <a:srgbClr val="A4A3A4"/>
          </p15:clr>
        </p15:guide>
        <p15:guide id="69" orient="horz" pos="3339">
          <p15:clr>
            <a:srgbClr val="A4A3A4"/>
          </p15:clr>
        </p15:guide>
        <p15:guide id="70" orient="horz" pos="3475">
          <p15:clr>
            <a:srgbClr val="A4A3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4CF5AFEF-AC9A-4652-B439-41ECB68F022B}" type="datetime3">
              <a:rPr lang="en-US" smtClean="0"/>
              <a:t>14 December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MSFT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38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3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5.xml"/><Relationship Id="rId1" Type="http://schemas.openxmlformats.org/officeDocument/2006/relationships/video" Target="https://www.youtube.com/embed/TAYBJOIlwAc?feature=oembed" TargetMode="External"/><Relationship Id="rId4" Type="http://schemas.openxmlformats.org/officeDocument/2006/relationships/image" Target="../media/image39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slideLayout" Target="../slideLayouts/slideLayout25.xml"/><Relationship Id="rId1" Type="http://schemas.openxmlformats.org/officeDocument/2006/relationships/video" Target="https://www.youtube.com/embed/Kwr-R-nrX5Y?feature=oembed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6.xml"/><Relationship Id="rId1" Type="http://schemas.openxmlformats.org/officeDocument/2006/relationships/video" Target="https://www.youtube.com/embed/bPSG6XYxUhI?feature=oembed" TargetMode="External"/><Relationship Id="rId4" Type="http://schemas.openxmlformats.org/officeDocument/2006/relationships/image" Target="../media/image41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slideLayout" Target="../slideLayouts/slideLayout26.xml"/><Relationship Id="rId1" Type="http://schemas.openxmlformats.org/officeDocument/2006/relationships/video" Target="https://www.youtube.com/embed/IE-sR3vwiXQ?feature=oembed" TargetMode="Externa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9.xml"/><Relationship Id="rId3" Type="http://schemas.openxmlformats.org/officeDocument/2006/relationships/diagramLayout" Target="../diagrams/layout8.xml"/><Relationship Id="rId7" Type="http://schemas.openxmlformats.org/officeDocument/2006/relationships/diagramData" Target="../diagrams/data9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6.xml"/><Relationship Id="rId6" Type="http://schemas.microsoft.com/office/2007/relationships/diagramDrawing" Target="../diagrams/drawing8.xml"/><Relationship Id="rId11" Type="http://schemas.microsoft.com/office/2007/relationships/diagramDrawing" Target="../diagrams/drawing9.xml"/><Relationship Id="rId5" Type="http://schemas.openxmlformats.org/officeDocument/2006/relationships/diagramColors" Target="../diagrams/colors8.xml"/><Relationship Id="rId10" Type="http://schemas.openxmlformats.org/officeDocument/2006/relationships/diagramColors" Target="../diagrams/colors9.xml"/><Relationship Id="rId4" Type="http://schemas.openxmlformats.org/officeDocument/2006/relationships/diagramQuickStyle" Target="../diagrams/quickStyle8.xml"/><Relationship Id="rId9" Type="http://schemas.openxmlformats.org/officeDocument/2006/relationships/diagramQuickStyle" Target="../diagrams/quickStyle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7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9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9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8.xml"/><Relationship Id="rId6" Type="http://schemas.openxmlformats.org/officeDocument/2006/relationships/hyperlink" Target="https://www.theconstructsim.com/robotigniteacademy_learnros/ros-courses-library/ros-perception-in-5-days/" TargetMode="External"/><Relationship Id="rId5" Type="http://schemas.openxmlformats.org/officeDocument/2006/relationships/hyperlink" Target="http://wiki.ros.org/noetic" TargetMode="External"/><Relationship Id="rId4" Type="http://schemas.openxmlformats.org/officeDocument/2006/relationships/hyperlink" Target="https://emanual.robotis.com/docs/en/platform/turtlebot3/overview/" TargetMode="Externa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gif"/><Relationship Id="rId1" Type="http://schemas.openxmlformats.org/officeDocument/2006/relationships/slideLayout" Target="../slideLayouts/slideLayout29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0.jpe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3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23.png"/><Relationship Id="rId7" Type="http://schemas.openxmlformats.org/officeDocument/2006/relationships/diagramColors" Target="../diagrams/colors4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7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3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3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night sky with mountains far away on the horizon">
            <a:extLst>
              <a:ext uri="{FF2B5EF4-FFF2-40B4-BE49-F238E27FC236}">
                <a16:creationId xmlns:a16="http://schemas.microsoft.com/office/drawing/2014/main" id="{7C454B0C-0819-4D56-9275-BCE254DA65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71897"/>
            <a:ext cx="12191980" cy="685799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6E4A94F9-76DB-6FBD-6909-6DB7E136A6EC}"/>
              </a:ext>
            </a:extLst>
          </p:cNvPr>
          <p:cNvSpPr txBox="1">
            <a:spLocks/>
          </p:cNvSpPr>
          <p:nvPr/>
        </p:nvSpPr>
        <p:spPr>
          <a:xfrm>
            <a:off x="4849693" y="764935"/>
            <a:ext cx="5839753" cy="2454272"/>
          </a:xfrm>
          <a:prstGeom prst="rect">
            <a:avLst/>
          </a:prstGeom>
          <a:effectLst/>
        </p:spPr>
        <p:txBody>
          <a:bodyPr vert="horz" wrap="square" lIns="0" tIns="0" rIns="0" bIns="0" rtlCol="0" anchor="b" anchorCtr="0">
            <a:normAutofit fontScale="92500" lnSpcReduction="10000"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48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lvl="1"/>
            <a:r>
              <a:rPr lang="en-US" sz="6000">
                <a:latin typeface="Walbaum Display"/>
                <a:ea typeface="+mn-lt"/>
                <a:cs typeface="+mn-lt"/>
              </a:rPr>
              <a:t>Multi-Sensor Fusion and Tracking</a:t>
            </a:r>
            <a:endParaRPr lang="en-US" sz="6000">
              <a:latin typeface="Walbaum Display"/>
              <a:cs typeface="Calibri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DD71A4F-3A73-E98E-44E5-342A752F590D}"/>
              </a:ext>
            </a:extLst>
          </p:cNvPr>
          <p:cNvSpPr txBox="1"/>
          <p:nvPr/>
        </p:nvSpPr>
        <p:spPr>
          <a:xfrm>
            <a:off x="5237881" y="5461219"/>
            <a:ext cx="5005139" cy="120032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fr-FR" sz="2400" b="1" i="1" err="1">
                <a:solidFill>
                  <a:srgbClr val="FFFFFF"/>
                </a:solidFill>
                <a:cs typeface="Calibri"/>
              </a:rPr>
              <a:t>Presented</a:t>
            </a:r>
            <a:r>
              <a:rPr lang="fr-FR" sz="2400" b="1" i="1">
                <a:solidFill>
                  <a:srgbClr val="FFFFFF"/>
                </a:solidFill>
                <a:cs typeface="Calibri"/>
              </a:rPr>
              <a:t> by:</a:t>
            </a:r>
          </a:p>
          <a:p>
            <a:pPr algn="l"/>
            <a:r>
              <a:rPr lang="fr-FR" sz="2400" b="1" i="1" err="1">
                <a:solidFill>
                  <a:srgbClr val="FFFFFF"/>
                </a:solidFill>
              </a:rPr>
              <a:t>Reetika</a:t>
            </a:r>
            <a:r>
              <a:rPr lang="fr-FR" sz="2400" b="1" i="1">
                <a:solidFill>
                  <a:srgbClr val="FFFFFF"/>
                </a:solidFill>
              </a:rPr>
              <a:t> GAUTAM</a:t>
            </a:r>
            <a:endParaRPr lang="fr-FR" sz="2400">
              <a:cs typeface="Calibri"/>
            </a:endParaRPr>
          </a:p>
          <a:p>
            <a:pPr algn="l"/>
            <a:r>
              <a:rPr lang="fr-FR" sz="2400" b="1" i="1">
                <a:solidFill>
                  <a:srgbClr val="FFFFFF"/>
                </a:solidFill>
              </a:rPr>
              <a:t>SEIKH Mohammed </a:t>
            </a:r>
            <a:r>
              <a:rPr lang="fr-FR" sz="2400" b="1" i="1" err="1">
                <a:solidFill>
                  <a:srgbClr val="FFFFFF"/>
                </a:solidFill>
              </a:rPr>
              <a:t>Basharat</a:t>
            </a:r>
            <a:r>
              <a:rPr lang="fr-FR" sz="2400" b="1" i="1">
                <a:solidFill>
                  <a:srgbClr val="FFFFFF"/>
                </a:solidFill>
              </a:rPr>
              <a:t> Mones</a:t>
            </a:r>
            <a:endParaRPr lang="fr-FR" sz="2400" b="1" i="1">
              <a:solidFill>
                <a:srgbClr val="FFFFFF"/>
              </a:solidFill>
              <a:cs typeface="Calibri"/>
            </a:endParaRPr>
          </a:p>
        </p:txBody>
      </p:sp>
      <p:pic>
        <p:nvPicPr>
          <p:cNvPr id="14" name="Image 30">
            <a:extLst>
              <a:ext uri="{FF2B5EF4-FFF2-40B4-BE49-F238E27FC236}">
                <a16:creationId xmlns:a16="http://schemas.microsoft.com/office/drawing/2014/main" id="{F5A6981C-5249-D9D9-BBAB-DE0756BFB56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2683" t="-2636" r="-15818" b="1304"/>
          <a:stretch/>
        </p:blipFill>
        <p:spPr>
          <a:xfrm flipH="1">
            <a:off x="-7067" y="495158"/>
            <a:ext cx="5437187" cy="5437951"/>
          </a:xfrm>
          <a:custGeom>
            <a:avLst/>
            <a:gdLst/>
            <a:ahLst/>
            <a:cxnLst/>
            <a:rect l="l" t="t" r="r" b="b"/>
            <a:pathLst>
              <a:path w="5437187" h="5761037">
                <a:moveTo>
                  <a:pt x="0" y="0"/>
                </a:moveTo>
                <a:lnTo>
                  <a:pt x="5437187" y="0"/>
                </a:lnTo>
                <a:lnTo>
                  <a:pt x="5437187" y="5761037"/>
                </a:lnTo>
                <a:lnTo>
                  <a:pt x="0" y="5761037"/>
                </a:lnTo>
                <a:close/>
              </a:path>
            </a:pathLst>
          </a:cu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C997C5A0-0392-F3D9-5F30-4A124878A352}"/>
              </a:ext>
            </a:extLst>
          </p:cNvPr>
          <p:cNvGrpSpPr/>
          <p:nvPr/>
        </p:nvGrpSpPr>
        <p:grpSpPr>
          <a:xfrm>
            <a:off x="10795000" y="146407"/>
            <a:ext cx="1189703" cy="992803"/>
            <a:chOff x="10137058" y="346563"/>
            <a:chExt cx="1779639" cy="1354418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E16BB45-76E2-84BD-2C2F-00FA64ED43B0}"/>
                </a:ext>
              </a:extLst>
            </p:cNvPr>
            <p:cNvSpPr/>
            <p:nvPr/>
          </p:nvSpPr>
          <p:spPr>
            <a:xfrm>
              <a:off x="10137058" y="346563"/>
              <a:ext cx="1779639" cy="135441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7" name="Picture 16" descr="A picture containing clipart, vector graphics&#10;&#10;Description automatically generated">
              <a:extLst>
                <a:ext uri="{FF2B5EF4-FFF2-40B4-BE49-F238E27FC236}">
                  <a16:creationId xmlns:a16="http://schemas.microsoft.com/office/drawing/2014/main" id="{A61DAB8D-A1E1-363E-8945-9F7A37CE03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-36855" t="1" r="-38553" b="-1352"/>
            <a:stretch/>
          </p:blipFill>
          <p:spPr>
            <a:xfrm>
              <a:off x="10312743" y="454941"/>
              <a:ext cx="1498257" cy="1155091"/>
            </a:xfrm>
            <a:prstGeom prst="rect">
              <a:avLst/>
            </a:prstGeom>
          </p:spPr>
        </p:pic>
      </p:grpSp>
      <p:pic>
        <p:nvPicPr>
          <p:cNvPr id="20" name="Picture 10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43361E22-FAD1-9545-0096-A6B6E46205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69423" y="5844071"/>
            <a:ext cx="1616539" cy="101734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7075340-EB28-146D-D93E-896BC00FFFB1}"/>
              </a:ext>
            </a:extLst>
          </p:cNvPr>
          <p:cNvSpPr txBox="1"/>
          <p:nvPr/>
        </p:nvSpPr>
        <p:spPr>
          <a:xfrm>
            <a:off x="4770633" y="3744924"/>
            <a:ext cx="4993105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lvl="1"/>
            <a:r>
              <a:rPr lang="en-US" sz="3600">
                <a:cs typeface="Calibri" panose="020F0502020204030204"/>
              </a:rPr>
              <a:t>Supervised by</a:t>
            </a:r>
            <a:endParaRPr lang="en-US"/>
          </a:p>
          <a:p>
            <a:pPr lvl="1"/>
            <a:r>
              <a:rPr lang="en-US" sz="3600">
                <a:cs typeface="Calibri" panose="020F0502020204030204"/>
              </a:rPr>
              <a:t>Prof. Omar TAHRI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0441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56" name="Rectangle 1055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1A66B5-6A6A-B1BA-547B-05260DF3F1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01412" y="549275"/>
            <a:ext cx="5437185" cy="1997855"/>
          </a:xfrm>
        </p:spPr>
        <p:txBody>
          <a:bodyPr wrap="square" anchor="b">
            <a:normAutofit/>
          </a:bodyPr>
          <a:lstStyle/>
          <a:p>
            <a:r>
              <a:rPr lang="en-US"/>
              <a:t>Control system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4939520-416E-4BE8-F1C4-BE93713EA5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tretch/>
        </p:blipFill>
        <p:spPr bwMode="auto">
          <a:xfrm>
            <a:off x="553403" y="562041"/>
            <a:ext cx="5092062" cy="5733917"/>
          </a:xfrm>
          <a:custGeom>
            <a:avLst/>
            <a:gdLst/>
            <a:ahLst/>
            <a:cxnLst/>
            <a:rect l="l" t="t" r="r" b="b"/>
            <a:pathLst>
              <a:path w="5092062" h="5759450">
                <a:moveTo>
                  <a:pt x="0" y="0"/>
                </a:moveTo>
                <a:lnTo>
                  <a:pt x="5092062" y="0"/>
                </a:lnTo>
                <a:lnTo>
                  <a:pt x="5092062" y="5759450"/>
                </a:lnTo>
                <a:lnTo>
                  <a:pt x="0" y="575945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273B97-FDAF-EA23-CF7E-FE81B573BD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01410" y="2677306"/>
            <a:ext cx="5437187" cy="3415519"/>
          </a:xfrm>
        </p:spPr>
        <p:txBody>
          <a:bodyPr anchor="t">
            <a:normAutofit/>
          </a:bodyPr>
          <a:lstStyle/>
          <a:p>
            <a:r>
              <a:rPr lang="en-US"/>
              <a:t>After getting the position of the target in the robot frame, we compute the velocities in order to send it to the robot, so it reaches the target.</a:t>
            </a:r>
            <a:endParaRPr lang="en-US">
              <a:solidFill>
                <a:srgbClr val="FFFFFF">
                  <a:alpha val="60000"/>
                </a:srgbClr>
              </a:solidFill>
            </a:endParaRPr>
          </a:p>
          <a:p>
            <a:r>
              <a:rPr lang="en-US"/>
              <a:t>The control is the forward and rotational speed that minimize the error between the current position and target position.</a:t>
            </a:r>
            <a:endParaRPr lang="en-US">
              <a:solidFill>
                <a:srgbClr val="FFFFFF">
                  <a:alpha val="60000"/>
                </a:srgbClr>
              </a:solidFill>
            </a:endParaRPr>
          </a:p>
          <a:p>
            <a:r>
              <a:rPr lang="en-US"/>
              <a:t>Using these equations to compute the velocity</a:t>
            </a:r>
            <a:endParaRPr lang="en-US">
              <a:solidFill>
                <a:srgbClr val="FFFFFF">
                  <a:alpha val="60000"/>
                </a:srgbClr>
              </a:solidFill>
            </a:endParaRPr>
          </a:p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AB194-C2BF-C5F0-0F2A-5192C91E9D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F350715D-59DD-4CDB-B831-1A4E272827CE}" type="datetime3">
              <a:rPr lang="en-US" smtClean="0"/>
              <a:pPr>
                <a:spcAft>
                  <a:spcPts val="600"/>
                </a:spcAft>
              </a:pPr>
              <a:t>14 December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97FB37-737A-9FD6-E7FD-A5DD583AE1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MSFT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E432DB-DCB9-5881-EAAD-D84802004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smtClean="0"/>
              <a:pPr>
                <a:spcAft>
                  <a:spcPts val="600"/>
                </a:spcAft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5547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7">
            <a:extLst>
              <a:ext uri="{FF2B5EF4-FFF2-40B4-BE49-F238E27FC236}">
                <a16:creationId xmlns:a16="http://schemas.microsoft.com/office/drawing/2014/main" id="{48C110B4-D26A-44C6-8576-236CA24E98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B52A77B7-257E-4ECD-AAE5-1A0872BDC6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1750" y="4278245"/>
            <a:ext cx="4913384" cy="1762969"/>
          </a:xfrm>
        </p:spPr>
        <p:txBody>
          <a:bodyPr>
            <a:normAutofit/>
          </a:bodyPr>
          <a:lstStyle/>
          <a:p>
            <a:r>
              <a:rPr lang="fr-FR" noProof="0"/>
              <a:t>ROS</a:t>
            </a:r>
            <a:endParaRPr lang="es-ES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1DD1B7E6-1067-48F8-BE73-56EF503B28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4223" t="2402" r="-2751" b="1764"/>
          <a:stretch/>
        </p:blipFill>
        <p:spPr>
          <a:xfrm>
            <a:off x="269655" y="768413"/>
            <a:ext cx="5665479" cy="2849546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BE8341A4-E6A7-459F-A40C-5CD318F08B4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76" r="576"/>
          <a:stretch/>
        </p:blipFill>
        <p:spPr>
          <a:xfrm>
            <a:off x="6339808" y="643467"/>
            <a:ext cx="5859026" cy="3315099"/>
          </a:xfrm>
          <a:prstGeom prst="rect">
            <a:avLst/>
          </a:prstGeom>
        </p:spPr>
      </p:pic>
      <p:sp>
        <p:nvSpPr>
          <p:cNvPr id="16" name="Freeform: Shape 19">
            <a:extLst>
              <a:ext uri="{FF2B5EF4-FFF2-40B4-BE49-F238E27FC236}">
                <a16:creationId xmlns:a16="http://schemas.microsoft.com/office/drawing/2014/main" id="{5BFD4DBB-3229-4DF6-A68A-CD91F83258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434936" y="3856976"/>
            <a:ext cx="1957171" cy="1103687"/>
          </a:xfrm>
          <a:custGeom>
            <a:avLst/>
            <a:gdLst>
              <a:gd name="connsiteX0" fmla="*/ 2017702 w 2017702"/>
              <a:gd name="connsiteY0" fmla="*/ 1137821 h 1137821"/>
              <a:gd name="connsiteX1" fmla="*/ 404 w 2017702"/>
              <a:gd name="connsiteY1" fmla="*/ 1137821 h 1137821"/>
              <a:gd name="connsiteX2" fmla="*/ 0 w 2017702"/>
              <a:gd name="connsiteY2" fmla="*/ 900216 h 1137821"/>
              <a:gd name="connsiteX3" fmla="*/ 1767759 w 2017702"/>
              <a:gd name="connsiteY3" fmla="*/ 901031 h 1137821"/>
              <a:gd name="connsiteX4" fmla="*/ 1767759 w 2017702"/>
              <a:gd name="connsiteY4" fmla="*/ 0 h 1137821"/>
              <a:gd name="connsiteX5" fmla="*/ 2017702 w 2017702"/>
              <a:gd name="connsiteY5" fmla="*/ 0 h 1137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17702" h="1137821">
                <a:moveTo>
                  <a:pt x="2017702" y="1137821"/>
                </a:moveTo>
                <a:lnTo>
                  <a:pt x="404" y="1137821"/>
                </a:lnTo>
                <a:cubicBezTo>
                  <a:pt x="-404" y="1055814"/>
                  <a:pt x="807" y="982224"/>
                  <a:pt x="0" y="900216"/>
                </a:cubicBezTo>
                <a:lnTo>
                  <a:pt x="1767759" y="901031"/>
                </a:lnTo>
                <a:lnTo>
                  <a:pt x="1767759" y="0"/>
                </a:lnTo>
                <a:lnTo>
                  <a:pt x="2017702" y="0"/>
                </a:lnTo>
                <a:close/>
              </a:path>
            </a:pathLst>
          </a:custGeom>
          <a:solidFill>
            <a:schemeClr val="tx2">
              <a:alpha val="80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E521EB5-C7F3-420C-B652-036760FF38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87961" y="4220737"/>
            <a:ext cx="6084838" cy="189936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83540" indent="-383540"/>
            <a:r>
              <a:rPr lang="fr-FR" sz="1800" err="1"/>
              <a:t>Publishing</a:t>
            </a:r>
            <a:r>
              <a:rPr lang="fr-FR" sz="1800"/>
              <a:t> </a:t>
            </a:r>
            <a:r>
              <a:rPr lang="fr-FR" sz="1800" err="1"/>
              <a:t>velocities</a:t>
            </a:r>
            <a:r>
              <a:rPr lang="fr-FR" sz="1800"/>
              <a:t> in ROS </a:t>
            </a:r>
            <a:r>
              <a:rPr lang="fr-FR" sz="1800" err="1"/>
              <a:t>using</a:t>
            </a:r>
            <a:r>
              <a:rPr lang="fr-FR" sz="1800"/>
              <a:t> </a:t>
            </a:r>
            <a:r>
              <a:rPr lang="fr-FR" sz="1800" err="1"/>
              <a:t>cmd_vel</a:t>
            </a:r>
          </a:p>
          <a:p>
            <a:pPr marL="383540" indent="-383540"/>
            <a:r>
              <a:rPr lang="fr-FR" sz="1800" err="1"/>
              <a:t>Publish</a:t>
            </a:r>
            <a:r>
              <a:rPr lang="fr-FR" sz="1800"/>
              <a:t> the pose for </a:t>
            </a:r>
            <a:r>
              <a:rPr lang="fr-FR" sz="1800" err="1"/>
              <a:t>two</a:t>
            </a:r>
            <a:r>
              <a:rPr lang="fr-FR" sz="1800"/>
              <a:t> </a:t>
            </a:r>
            <a:r>
              <a:rPr lang="fr-FR" sz="1800" err="1"/>
              <a:t>different</a:t>
            </a:r>
            <a:r>
              <a:rPr lang="fr-FR" sz="1800"/>
              <a:t> </a:t>
            </a:r>
            <a:r>
              <a:rPr lang="fr-FR" sz="1800" err="1"/>
              <a:t>aruco</a:t>
            </a:r>
            <a:r>
              <a:rPr lang="fr-FR" sz="1800"/>
              <a:t> markers </a:t>
            </a:r>
            <a:r>
              <a:rPr lang="fr-FR" sz="1800" err="1"/>
              <a:t>detected</a:t>
            </a:r>
            <a:r>
              <a:rPr lang="fr-FR" sz="1800"/>
              <a:t>.</a:t>
            </a:r>
          </a:p>
          <a:p>
            <a:pPr marL="383540" indent="-383540"/>
            <a:r>
              <a:rPr lang="fr-FR" sz="1800" err="1"/>
              <a:t>Subscribe</a:t>
            </a:r>
            <a:r>
              <a:rPr lang="fr-FR" sz="1800"/>
              <a:t> to the </a:t>
            </a:r>
            <a:r>
              <a:rPr lang="fr-FR" sz="1800" err="1"/>
              <a:t>two</a:t>
            </a:r>
            <a:r>
              <a:rPr lang="fr-FR" sz="1800"/>
              <a:t> topics to </a:t>
            </a:r>
            <a:r>
              <a:rPr lang="fr-FR" sz="1800" err="1"/>
              <a:t>get</a:t>
            </a:r>
            <a:r>
              <a:rPr lang="fr-FR" sz="1800"/>
              <a:t> the pose of robot and </a:t>
            </a:r>
            <a:r>
              <a:rPr lang="fr-FR" sz="1800" err="1"/>
              <a:t>target</a:t>
            </a:r>
            <a:r>
              <a:rPr lang="fr-FR" sz="1800"/>
              <a:t>.</a:t>
            </a:r>
          </a:p>
          <a:p>
            <a:pPr marL="383540" indent="-383540"/>
            <a:endParaRPr lang="es-ES" sz="180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792979E5-1F93-4CE3-975E-3CAEC618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9796837" y="5311230"/>
            <a:ext cx="2042265" cy="1213486"/>
          </a:xfrm>
          <a:custGeom>
            <a:avLst/>
            <a:gdLst>
              <a:gd name="connsiteX0" fmla="*/ 1844618 w 2105428"/>
              <a:gd name="connsiteY0" fmla="*/ 0 h 1251016"/>
              <a:gd name="connsiteX1" fmla="*/ 2105428 w 2105428"/>
              <a:gd name="connsiteY1" fmla="*/ 0 h 1251016"/>
              <a:gd name="connsiteX2" fmla="*/ 2105428 w 2105428"/>
              <a:gd name="connsiteY2" fmla="*/ 1251016 h 1251016"/>
              <a:gd name="connsiteX3" fmla="*/ 421 w 2105428"/>
              <a:gd name="connsiteY3" fmla="*/ 1251016 h 1251016"/>
              <a:gd name="connsiteX4" fmla="*/ 0 w 2105428"/>
              <a:gd name="connsiteY4" fmla="*/ 1003081 h 1251016"/>
              <a:gd name="connsiteX5" fmla="*/ 1844618 w 2105428"/>
              <a:gd name="connsiteY5" fmla="*/ 1003931 h 1251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5428" h="1251016">
                <a:moveTo>
                  <a:pt x="1844618" y="0"/>
                </a:moveTo>
                <a:lnTo>
                  <a:pt x="2105428" y="0"/>
                </a:lnTo>
                <a:lnTo>
                  <a:pt x="2105428" y="1251016"/>
                </a:lnTo>
                <a:lnTo>
                  <a:pt x="421" y="1251016"/>
                </a:lnTo>
                <a:cubicBezTo>
                  <a:pt x="-421" y="1165443"/>
                  <a:pt x="842" y="1088654"/>
                  <a:pt x="0" y="1003081"/>
                </a:cubicBezTo>
                <a:lnTo>
                  <a:pt x="1844618" y="1003931"/>
                </a:lnTo>
                <a:close/>
              </a:path>
            </a:pathLst>
          </a:custGeom>
          <a:solidFill>
            <a:schemeClr val="tx2">
              <a:alpha val="80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26A6AA-CF0A-186C-1B87-7E8DE400B9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78906-5597-4C50-867B-217F856CE9DC}" type="datetime3">
              <a:rPr lang="en-US" smtClean="0"/>
              <a:t>14 December 2022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C77E629-9F4B-EFE1-A6DF-E94D4A7D74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MSFT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2CD5CC2-BFF3-4A8E-E938-45D9742F6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7503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0B7752B-728D-4CA3-8923-C4F7F7702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0E73B3-FE61-B950-5F23-77DCEAA233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1520825"/>
            <a:ext cx="4535487" cy="3779838"/>
          </a:xfrm>
        </p:spPr>
        <p:txBody>
          <a:bodyPr anchor="ctr">
            <a:normAutofit/>
          </a:bodyPr>
          <a:lstStyle/>
          <a:p>
            <a:r>
              <a:rPr lang="en-US" sz="6400"/>
              <a:t>Control loop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0205E53-D75C-4F15-A4A3-21DA0826F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2950" y="623661"/>
            <a:ext cx="667800" cy="631474"/>
            <a:chOff x="8069541" y="1262702"/>
            <a:chExt cx="667800" cy="631474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B48C7E5-9699-4FB1-9EEE-581C68629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>
              <a:off x="8069541" y="1262702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10200000" scaled="0"/>
            </a:gradFill>
            <a:ln>
              <a:noFill/>
            </a:ln>
            <a:effectLst>
              <a:innerShdw blurRad="127000" dist="50800" dir="42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316993F2-7052-4269-8B81-AC271D2D99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8332341" y="1436239"/>
              <a:ext cx="270000" cy="540000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8" name="Oval 17">
            <a:extLst>
              <a:ext uri="{FF2B5EF4-FFF2-40B4-BE49-F238E27FC236}">
                <a16:creationId xmlns:a16="http://schemas.microsoft.com/office/drawing/2014/main" id="{52D58DC7-20C8-4471-BAA7-B296A2AEC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2384" y="49771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9947DD-4165-DB13-83C5-EC0D8C016B2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F350715D-59DD-4CDB-B831-1A4E272827CE}" type="datetime3">
              <a:rPr lang="en-US" smtClean="0"/>
              <a:pPr>
                <a:spcAft>
                  <a:spcPts val="600"/>
                </a:spcAft>
              </a:pPr>
              <a:t>14 December 2022</a:t>
            </a:fld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8E4AABAC-100B-437F-86D3-981412859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3261346" y="5733597"/>
            <a:ext cx="1758388" cy="926985"/>
          </a:xfrm>
          <a:custGeom>
            <a:avLst/>
            <a:gdLst>
              <a:gd name="connsiteX0" fmla="*/ 1486881 w 1758388"/>
              <a:gd name="connsiteY0" fmla="*/ 271508 h 926985"/>
              <a:gd name="connsiteX1" fmla="*/ 1758388 w 1758388"/>
              <a:gd name="connsiteY1" fmla="*/ 926985 h 926985"/>
              <a:gd name="connsiteX2" fmla="*/ 1294895 w 1758388"/>
              <a:gd name="connsiteY2" fmla="*/ 926985 h 926985"/>
              <a:gd name="connsiteX3" fmla="*/ 831404 w 1758388"/>
              <a:gd name="connsiteY3" fmla="*/ 463493 h 926985"/>
              <a:gd name="connsiteX4" fmla="*/ 377328 w 1758388"/>
              <a:gd name="connsiteY4" fmla="*/ 833575 h 926985"/>
              <a:gd name="connsiteX5" fmla="*/ 371585 w 1758388"/>
              <a:gd name="connsiteY5" fmla="*/ 890552 h 926985"/>
              <a:gd name="connsiteX6" fmla="*/ 0 w 1758388"/>
              <a:gd name="connsiteY6" fmla="*/ 518968 h 926985"/>
              <a:gd name="connsiteX7" fmla="*/ 16301 w 1758388"/>
              <a:gd name="connsiteY7" fmla="*/ 485129 h 926985"/>
              <a:gd name="connsiteX8" fmla="*/ 831403 w 1758388"/>
              <a:gd name="connsiteY8" fmla="*/ 0 h 926985"/>
              <a:gd name="connsiteX9" fmla="*/ 1486881 w 1758388"/>
              <a:gd name="connsiteY9" fmla="*/ 271508 h 926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58388" h="926985">
                <a:moveTo>
                  <a:pt x="1486881" y="271508"/>
                </a:moveTo>
                <a:cubicBezTo>
                  <a:pt x="1654632" y="439259"/>
                  <a:pt x="1758388" y="671005"/>
                  <a:pt x="1758388" y="926985"/>
                </a:cubicBezTo>
                <a:lnTo>
                  <a:pt x="1294895" y="926985"/>
                </a:lnTo>
                <a:cubicBezTo>
                  <a:pt x="1294895" y="671005"/>
                  <a:pt x="1087383" y="463493"/>
                  <a:pt x="831404" y="463493"/>
                </a:cubicBezTo>
                <a:cubicBezTo>
                  <a:pt x="607421" y="463493"/>
                  <a:pt x="420547" y="622370"/>
                  <a:pt x="377328" y="833575"/>
                </a:cubicBezTo>
                <a:lnTo>
                  <a:pt x="371585" y="890552"/>
                </a:lnTo>
                <a:lnTo>
                  <a:pt x="0" y="518968"/>
                </a:lnTo>
                <a:lnTo>
                  <a:pt x="16301" y="485129"/>
                </a:lnTo>
                <a:cubicBezTo>
                  <a:pt x="173276" y="196165"/>
                  <a:pt x="479432" y="0"/>
                  <a:pt x="831403" y="0"/>
                </a:cubicBezTo>
                <a:cubicBezTo>
                  <a:pt x="1087383" y="0"/>
                  <a:pt x="1319129" y="103757"/>
                  <a:pt x="1486881" y="271508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  <a:effectLst>
            <a:innerShdw blurRad="254000" dist="50800" dir="5400000">
              <a:schemeClr val="accent1">
                <a:lumMod val="40000"/>
                <a:lumOff val="6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1DFD33E0-4D46-4176-BAE2-6AED15231C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3353363" y="5725768"/>
            <a:ext cx="1728640" cy="1042921"/>
          </a:xfrm>
          <a:custGeom>
            <a:avLst/>
            <a:gdLst>
              <a:gd name="connsiteX0" fmla="*/ 1391304 w 1728640"/>
              <a:gd name="connsiteY0" fmla="*/ 238153 h 1042921"/>
              <a:gd name="connsiteX1" fmla="*/ 1728640 w 1728640"/>
              <a:gd name="connsiteY1" fmla="*/ 1042921 h 1042921"/>
              <a:gd name="connsiteX2" fmla="*/ 1265147 w 1728640"/>
              <a:gd name="connsiteY2" fmla="*/ 1042921 h 1042921"/>
              <a:gd name="connsiteX3" fmla="*/ 801655 w 1728640"/>
              <a:gd name="connsiteY3" fmla="*/ 521461 h 1042921"/>
              <a:gd name="connsiteX4" fmla="*/ 374587 w 1728640"/>
              <a:gd name="connsiteY4" fmla="*/ 839945 h 1042921"/>
              <a:gd name="connsiteX5" fmla="*/ 362576 w 1728640"/>
              <a:gd name="connsiteY5" fmla="*/ 883477 h 1042921"/>
              <a:gd name="connsiteX6" fmla="*/ 0 w 1728640"/>
              <a:gd name="connsiteY6" fmla="*/ 520901 h 1042921"/>
              <a:gd name="connsiteX7" fmla="*/ 32986 w 1728640"/>
              <a:gd name="connsiteY7" fmla="*/ 459814 h 1042921"/>
              <a:gd name="connsiteX8" fmla="*/ 801656 w 1728640"/>
              <a:gd name="connsiteY8" fmla="*/ 0 h 1042921"/>
              <a:gd name="connsiteX9" fmla="*/ 1391304 w 1728640"/>
              <a:gd name="connsiteY9" fmla="*/ 238153 h 1042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28640" h="1042921">
                <a:moveTo>
                  <a:pt x="1391304" y="238153"/>
                </a:moveTo>
                <a:cubicBezTo>
                  <a:pt x="1597323" y="429440"/>
                  <a:pt x="1728640" y="718927"/>
                  <a:pt x="1728640" y="1042921"/>
                </a:cubicBezTo>
                <a:lnTo>
                  <a:pt x="1265147" y="1042921"/>
                </a:lnTo>
                <a:cubicBezTo>
                  <a:pt x="1265147" y="754926"/>
                  <a:pt x="1057635" y="521461"/>
                  <a:pt x="801655" y="521461"/>
                </a:cubicBezTo>
                <a:cubicBezTo>
                  <a:pt x="609671" y="521461"/>
                  <a:pt x="444949" y="652785"/>
                  <a:pt x="374587" y="839945"/>
                </a:cubicBezTo>
                <a:lnTo>
                  <a:pt x="362576" y="883477"/>
                </a:lnTo>
                <a:lnTo>
                  <a:pt x="0" y="520901"/>
                </a:lnTo>
                <a:lnTo>
                  <a:pt x="32986" y="459814"/>
                </a:lnTo>
                <a:cubicBezTo>
                  <a:pt x="199571" y="182395"/>
                  <a:pt x="481681" y="0"/>
                  <a:pt x="801656" y="0"/>
                </a:cubicBezTo>
                <a:cubicBezTo>
                  <a:pt x="1025638" y="0"/>
                  <a:pt x="1231066" y="89374"/>
                  <a:pt x="1391304" y="238153"/>
                </a:cubicBezTo>
                <a:close/>
              </a:path>
            </a:pathLst>
          </a:custGeom>
          <a:solidFill>
            <a:schemeClr val="bg2">
              <a:lumMod val="50000"/>
              <a:lumOff val="50000"/>
              <a:alpha val="40000"/>
            </a:schemeClr>
          </a:solidFill>
          <a:ln>
            <a:noFill/>
          </a:ln>
          <a:effectLst>
            <a:softEdge rad="190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22B5D87-7689-4E7F-B03A-7F803B5DF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872920" y="5836283"/>
            <a:ext cx="107098" cy="466589"/>
          </a:xfrm>
          <a:prstGeom prst="ellipse">
            <a:avLst/>
          </a:prstGeom>
          <a:solidFill>
            <a:schemeClr val="bg2"/>
          </a:solidFill>
          <a:ln>
            <a:noFill/>
          </a:ln>
          <a:effectLst>
            <a:innerShdw blurRad="63500" dist="2540000">
              <a:schemeClr val="accent1">
                <a:lumMod val="40000"/>
                <a:lumOff val="60000"/>
                <a:alpha val="2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C4D2ED-6E5B-D3C3-8CDE-16EC59C556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MSFT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991D21-5910-AD9B-92A7-A5470B90E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smtClean="0"/>
              <a:pPr>
                <a:spcAft>
                  <a:spcPts val="600"/>
                </a:spcAft>
              </a:pPr>
              <a:t>12</a:t>
            </a:fld>
            <a:endParaRPr lang="en-US"/>
          </a:p>
        </p:txBody>
      </p:sp>
      <p:graphicFrame>
        <p:nvGraphicFramePr>
          <p:cNvPr id="7" name="Diagram 7">
            <a:extLst>
              <a:ext uri="{FF2B5EF4-FFF2-40B4-BE49-F238E27FC236}">
                <a16:creationId xmlns:a16="http://schemas.microsoft.com/office/drawing/2014/main" id="{58425041-4B62-EC8D-C962-7D3FC9538C9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34871755"/>
              </p:ext>
            </p:extLst>
          </p:nvPr>
        </p:nvGraphicFramePr>
        <p:xfrm>
          <a:off x="5267325" y="549275"/>
          <a:ext cx="6373814" cy="57594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900081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D2A30C0-1BC4-4764-9C0F-5D811CAB83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1134" y="291341"/>
            <a:ext cx="8281987" cy="1253041"/>
          </a:xfrm>
        </p:spPr>
        <p:txBody>
          <a:bodyPr/>
          <a:lstStyle/>
          <a:p>
            <a:r>
              <a:rPr lang="en-US"/>
              <a:t>Demo Video Parking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5F69D6A-822D-4DB9-A2CC-D9106F1F2B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/>
          <a:lstStyle/>
          <a:p>
            <a:fld id="{A979F04F-EACD-494A-A483-B17F0CF75F68}" type="datetime3">
              <a:rPr lang="en-US" smtClean="0"/>
              <a:t>14 December 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375D7F3-165A-439B-8D1D-6553B68C28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/>
          <a:lstStyle/>
          <a:p>
            <a:r>
              <a:rPr lang="en-US"/>
              <a:t>MSFT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AF9A883-CC44-4401-AE67-8FCEACB7D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64" name="Online Media 63" title="parking explained">
            <a:hlinkClick r:id="" action="ppaction://media"/>
            <a:extLst>
              <a:ext uri="{FF2B5EF4-FFF2-40B4-BE49-F238E27FC236}">
                <a16:creationId xmlns:a16="http://schemas.microsoft.com/office/drawing/2014/main" id="{73B8D5F8-C9CA-A2DF-2BDC-DAB112F98954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396094" y="1128073"/>
            <a:ext cx="7854206" cy="533416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D68A61A-A585-E83C-2178-27597FE5DA62}"/>
              </a:ext>
            </a:extLst>
          </p:cNvPr>
          <p:cNvSpPr txBox="1"/>
          <p:nvPr/>
        </p:nvSpPr>
        <p:spPr>
          <a:xfrm>
            <a:off x="8901855" y="1463841"/>
            <a:ext cx="2367723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FFFFFF"/>
                </a:solidFill>
              </a:rPr>
              <a:t>Here we are hard coding the target position in different orientations  to check for the parking.</a:t>
            </a:r>
          </a:p>
        </p:txBody>
      </p:sp>
    </p:spTree>
    <p:extLst>
      <p:ext uri="{BB962C8B-B14F-4D97-AF65-F5344CB8AC3E}">
        <p14:creationId xmlns:p14="http://schemas.microsoft.com/office/powerpoint/2010/main" val="29798766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22E93867-D4A9-7FC8-6913-9DCB7D8A97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8CF229-FF09-4DD6-9638-1C17C9345A5D}" type="datetime3">
              <a:rPr lang="en-US" smtClean="0"/>
              <a:t>14 December 2022</a:t>
            </a:fld>
            <a:endParaRPr lang="en-US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2DDC79E7-67DD-A654-21C2-23203B37E3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MSFT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E7FB9DD3-EF55-3BDF-AC3B-9123FD35E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14</a:t>
            </a:fld>
            <a:endParaRPr lang="en-US"/>
          </a:p>
        </p:txBody>
      </p:sp>
      <p:pic>
        <p:nvPicPr>
          <p:cNvPr id="18" name="Online Media 17" title="two marker visual servoing">
            <a:hlinkClick r:id="" action="ppaction://media"/>
            <a:extLst>
              <a:ext uri="{FF2B5EF4-FFF2-40B4-BE49-F238E27FC236}">
                <a16:creationId xmlns:a16="http://schemas.microsoft.com/office/drawing/2014/main" id="{0A93149F-CAF0-00D1-6603-7472879A4089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3622330" y="-7808481"/>
            <a:ext cx="8141192" cy="546281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BB5FB8C-FE86-C23B-DB40-53349E8BBD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0926" y="271549"/>
            <a:ext cx="8281987" cy="1253041"/>
          </a:xfrm>
        </p:spPr>
        <p:txBody>
          <a:bodyPr/>
          <a:lstStyle/>
          <a:p>
            <a:r>
              <a:rPr lang="en-GB"/>
              <a:t>Visual Servoing</a:t>
            </a:r>
            <a:endParaRPr lang="en-US"/>
          </a:p>
        </p:txBody>
      </p:sp>
      <p:pic>
        <p:nvPicPr>
          <p:cNvPr id="19" name="Online Media 18" title="two marker visual servoing">
            <a:hlinkClick r:id="" action="ppaction://media"/>
            <a:extLst>
              <a:ext uri="{FF2B5EF4-FFF2-40B4-BE49-F238E27FC236}">
                <a16:creationId xmlns:a16="http://schemas.microsoft.com/office/drawing/2014/main" id="{659673A4-408E-DE63-4E6E-5B7FE35E8182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670943" y="1216204"/>
            <a:ext cx="7097625" cy="464125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E78DA67-DDF8-F011-31CE-304B784FBE83}"/>
              </a:ext>
            </a:extLst>
          </p:cNvPr>
          <p:cNvSpPr txBox="1"/>
          <p:nvPr/>
        </p:nvSpPr>
        <p:spPr>
          <a:xfrm>
            <a:off x="8522368" y="1283368"/>
            <a:ext cx="3138425" cy="267765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/>
              <a:t>We See here that our Robot with marker ID (25 ) is able to follow the target (marker ID 701) at all instance of time in the  camera frame.</a:t>
            </a:r>
          </a:p>
        </p:txBody>
      </p:sp>
    </p:spTree>
    <p:extLst>
      <p:ext uri="{BB962C8B-B14F-4D97-AF65-F5344CB8AC3E}">
        <p14:creationId xmlns:p14="http://schemas.microsoft.com/office/powerpoint/2010/main" val="898310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D10F3D66-0109-4903-90B9-66D0E288F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379261" y="2030035"/>
            <a:ext cx="1335600" cy="1262947"/>
            <a:chOff x="10145015" y="2343978"/>
            <a:chExt cx="1335600" cy="1262947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57DAB968-9B52-4EFF-AD39-7657DFEA6E48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400615" y="2343978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732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962BE440-9634-4380-B142-5DB692420C52}"/>
                </a:ext>
              </a:extLst>
            </p:cNvPr>
            <p:cNvSpPr/>
            <p:nvPr/>
          </p:nvSpPr>
          <p:spPr>
            <a:xfrm rot="13500000">
              <a:off x="10415015" y="21798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4B18D636-CC10-4B1E-AA38-419DCCF2D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>
            <a:normAutofit/>
          </a:bodyPr>
          <a:lstStyle/>
          <a:p>
            <a:r>
              <a:rPr lang="en-US"/>
              <a:t>Obstacle Avoidance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D098C43-2F2A-4100-89BC-5931039293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464180"/>
            <a:ext cx="11167030" cy="713483"/>
          </a:xfrm>
        </p:spPr>
        <p:txBody>
          <a:bodyPr/>
          <a:lstStyle/>
          <a:p>
            <a:r>
              <a:rPr lang="en-US">
                <a:ea typeface="+mn-lt"/>
                <a:cs typeface="+mn-lt"/>
              </a:rPr>
              <a:t>Detection of an obstacle is an important part of any self-driving robot. Lidar is a very reliable device to calculate distance from nearby field within its detectable range. The lidar in turrtlebot3 has a range of 120 ~ 3,500mm.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329F70-04F7-4C70-BCF8-D4371F54EF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/>
          <a:lstStyle/>
          <a:p>
            <a:fld id="{ADC3FB17-C8A3-429F-B68A-52C8E425E5C4}" type="datetime3">
              <a:rPr lang="en-US" smtClean="0"/>
              <a:t>14 December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A3302E-502D-4151-81C9-5FD6AF959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/>
          <a:lstStyle/>
          <a:p>
            <a:r>
              <a:rPr lang="en-US"/>
              <a:t>MSFT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C6F3814E-455F-456B-B1AF-7B993965A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4295775" y="0"/>
            <a:ext cx="360000" cy="274638"/>
          </a:xfrm>
          <a:custGeom>
            <a:avLst/>
            <a:gdLst>
              <a:gd name="connsiteX0" fmla="*/ 30714 w 360000"/>
              <a:gd name="connsiteY0" fmla="*/ 0 h 274638"/>
              <a:gd name="connsiteX1" fmla="*/ 329286 w 360000"/>
              <a:gd name="connsiteY1" fmla="*/ 0 h 274638"/>
              <a:gd name="connsiteX2" fmla="*/ 345855 w 360000"/>
              <a:gd name="connsiteY2" fmla="*/ 24574 h 274638"/>
              <a:gd name="connsiteX3" fmla="*/ 360000 w 360000"/>
              <a:gd name="connsiteY3" fmla="*/ 94638 h 274638"/>
              <a:gd name="connsiteX4" fmla="*/ 180000 w 360000"/>
              <a:gd name="connsiteY4" fmla="*/ 274638 h 274638"/>
              <a:gd name="connsiteX5" fmla="*/ 0 w 360000"/>
              <a:gd name="connsiteY5" fmla="*/ 94638 h 274638"/>
              <a:gd name="connsiteX6" fmla="*/ 14145 w 360000"/>
              <a:gd name="connsiteY6" fmla="*/ 24574 h 274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000" h="274638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16" name="Online Media 15" title="TurtleBot3 Obstacle avoidance">
            <a:hlinkClick r:id="" action="ppaction://media"/>
            <a:extLst>
              <a:ext uri="{FF2B5EF4-FFF2-40B4-BE49-F238E27FC236}">
                <a16:creationId xmlns:a16="http://schemas.microsoft.com/office/drawing/2014/main" id="{D07D0F57-1DBD-CC0B-81A7-44D07A61BCF5}"/>
              </a:ext>
            </a:extLst>
          </p:cNvPr>
          <p:cNvPicPr>
            <a:picLocks noGrp="1" noRot="1" noChangeAspect="1"/>
          </p:cNvPicPr>
          <p:nvPr>
            <p:ph sz="half" idx="2"/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2958708" y="2213646"/>
            <a:ext cx="6274129" cy="4299856"/>
          </a:xfrm>
        </p:spPr>
      </p:pic>
    </p:spTree>
    <p:extLst>
      <p:ext uri="{BB962C8B-B14F-4D97-AF65-F5344CB8AC3E}">
        <p14:creationId xmlns:p14="http://schemas.microsoft.com/office/powerpoint/2010/main" val="38913455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4F257-6B59-3EDC-EE43-16CA8D39FE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Obstacle Avoidance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4B8308-4212-8079-50AD-DD3914E00B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2031991"/>
            <a:ext cx="2935526" cy="966675"/>
          </a:xfrm>
        </p:spPr>
        <p:txBody>
          <a:bodyPr/>
          <a:lstStyle/>
          <a:p>
            <a:r>
              <a:rPr lang="en-GB"/>
              <a:t>Here we see that our model is successfully able to avoid the obstacle when it is in the range of 0.17 to 0.3</a:t>
            </a:r>
          </a:p>
        </p:txBody>
      </p:sp>
      <p:pic>
        <p:nvPicPr>
          <p:cNvPr id="10" name="Online Media 9" title="Visual servoing with obstacle avoidance">
            <a:hlinkClick r:id="" action="ppaction://media"/>
            <a:extLst>
              <a:ext uri="{FF2B5EF4-FFF2-40B4-BE49-F238E27FC236}">
                <a16:creationId xmlns:a16="http://schemas.microsoft.com/office/drawing/2014/main" id="{FCDC04A5-7E22-A272-09C5-704B9AE306D7}"/>
              </a:ext>
            </a:extLst>
          </p:cNvPr>
          <p:cNvPicPr>
            <a:picLocks noGrp="1" noRot="1" noChangeAspect="1"/>
          </p:cNvPicPr>
          <p:nvPr>
            <p:ph sz="half" idx="2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3809774" y="1511022"/>
            <a:ext cx="6848103" cy="4873830"/>
          </a:xfrm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B427EDE-CFAE-6EA4-3102-9D779292A5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92EF0-0984-4EF7-8871-ECDE83FF0251}" type="datetime3">
              <a:rPr lang="en-US" smtClean="0"/>
              <a:t>14 December 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89D57BD-D739-CD10-AB57-AE3542D952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MSFT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010EF5B-C232-DC61-631E-58FD9D182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9391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7EAC15-643A-0F25-55D8-75730B2A2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Challenges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8D74F3-7EAA-6AEA-A73A-BCB9048BFD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09968" y="1617513"/>
            <a:ext cx="5437186" cy="535354"/>
          </a:xfrm>
        </p:spPr>
        <p:txBody>
          <a:bodyPr/>
          <a:lstStyle/>
          <a:p>
            <a:r>
              <a:rPr lang="en-US" sz="1800" b="1"/>
              <a:t>Ambiguity in the lidar data</a:t>
            </a:r>
          </a:p>
        </p:txBody>
      </p:sp>
      <p:graphicFrame>
        <p:nvGraphicFramePr>
          <p:cNvPr id="10" name="Diagram 10">
            <a:extLst>
              <a:ext uri="{FF2B5EF4-FFF2-40B4-BE49-F238E27FC236}">
                <a16:creationId xmlns:a16="http://schemas.microsoft.com/office/drawing/2014/main" id="{131777C4-DA92-759D-DC7B-68F1162F7F48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959486080"/>
              </p:ext>
            </p:extLst>
          </p:nvPr>
        </p:nvGraphicFramePr>
        <p:xfrm>
          <a:off x="550863" y="2427288"/>
          <a:ext cx="5429250" cy="35163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9FEB91-AF70-193F-49EC-63481F2F7ED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sz="1800" b="1"/>
              <a:t>Validating that the estimated pose is correct</a:t>
            </a:r>
          </a:p>
        </p:txBody>
      </p:sp>
      <p:graphicFrame>
        <p:nvGraphicFramePr>
          <p:cNvPr id="17" name="Diagram 17">
            <a:extLst>
              <a:ext uri="{FF2B5EF4-FFF2-40B4-BE49-F238E27FC236}">
                <a16:creationId xmlns:a16="http://schemas.microsoft.com/office/drawing/2014/main" id="{1CD3E1AB-2DF5-B60C-AD9F-9FD0D9700AFE}"/>
              </a:ext>
            </a:extLst>
          </p:cNvPr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20547379"/>
              </p:ext>
            </p:extLst>
          </p:nvPr>
        </p:nvGraphicFramePr>
        <p:xfrm>
          <a:off x="6211888" y="2427288"/>
          <a:ext cx="5437187" cy="35163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D7736B2-37F2-4118-372C-396A2DCE65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480DF-8DDD-41EE-9A1F-AE9ECA2EACA6}" type="datetime3">
              <a:rPr lang="en-US" smtClean="0"/>
              <a:t>14 December 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01F4A8D-3DD8-1321-9AA3-A81345E277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MSFT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597D7D1-D8E8-EDDE-C116-326DCFDC4D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8120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3BDBC526-6DCD-4FF6-8395-D8C22E46E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F61571-1F6F-4C6B-48A8-474ED2D6EB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3958" y="2935"/>
            <a:ext cx="3565524" cy="1997855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DRAWBACKS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5A1C57-F7E8-1A74-A011-2C30A961F77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0222" y="2175192"/>
            <a:ext cx="4902619" cy="3831368"/>
          </a:xfrm>
        </p:spPr>
        <p:txBody>
          <a:bodyPr vert="horz" wrap="square" lIns="0" tIns="0" rIns="0" bIns="0" rtlCol="0" anchor="t"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3200"/>
              <a:t>Lidar used in TurtleBot3</a:t>
            </a:r>
            <a:endParaRPr lang="en-US" sz="3200">
              <a:solidFill>
                <a:srgbClr val="FFFFFF">
                  <a:alpha val="60000"/>
                </a:srgb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3200">
                <a:ea typeface="+mn-lt"/>
                <a:cs typeface="+mn-lt"/>
              </a:rPr>
              <a:t>Sensitive to changes in lighting conditions and can be computationally intensive </a:t>
            </a:r>
            <a:endParaRPr lang="en-US" sz="3200">
              <a:solidFill>
                <a:srgbClr val="FFFFFF">
                  <a:alpha val="60000"/>
                </a:srgb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3200">
                <a:ea typeface="+mn-lt"/>
                <a:cs typeface="+mn-lt"/>
              </a:rPr>
              <a:t>Which can limit its use in real-time applications</a:t>
            </a:r>
            <a:endParaRPr lang="en-US" sz="3200">
              <a:solidFill>
                <a:srgbClr val="FFFFFF">
                  <a:alpha val="60000"/>
                </a:srgbClr>
              </a:solidFill>
            </a:endParaRPr>
          </a:p>
          <a:p>
            <a:pPr marL="0">
              <a:buFont typeface="Arial" panose="020B0604020202020204" pitchFamily="34" charset="0"/>
              <a:buChar char="•"/>
            </a:pPr>
            <a:endParaRPr lang="en-US" sz="3200">
              <a:solidFill>
                <a:srgbClr val="FFFFFF">
                  <a:alpha val="60000"/>
                </a:srgbClr>
              </a:solidFill>
            </a:endParaRPr>
          </a:p>
        </p:txBody>
      </p:sp>
      <p:pic>
        <p:nvPicPr>
          <p:cNvPr id="27" name="Picture 10" descr="A picture containing polygon&#10;&#10;Description automatically generated">
            <a:extLst>
              <a:ext uri="{FF2B5EF4-FFF2-40B4-BE49-F238E27FC236}">
                <a16:creationId xmlns:a16="http://schemas.microsoft.com/office/drawing/2014/main" id="{31199675-A11E-5B7D-154E-E640E14B01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484" r="9484"/>
          <a:stretch/>
        </p:blipFill>
        <p:spPr>
          <a:xfrm>
            <a:off x="5458604" y="704655"/>
            <a:ext cx="5132388" cy="5132388"/>
          </a:xfrm>
          <a:custGeom>
            <a:avLst/>
            <a:gdLst/>
            <a:ahLst/>
            <a:cxnLst/>
            <a:rect l="l" t="t" r="r" b="b"/>
            <a:pathLst>
              <a:path w="5132388" h="5132388">
                <a:moveTo>
                  <a:pt x="2566194" y="0"/>
                </a:moveTo>
                <a:cubicBezTo>
                  <a:pt x="3983464" y="0"/>
                  <a:pt x="5132388" y="1148924"/>
                  <a:pt x="5132388" y="2566194"/>
                </a:cubicBezTo>
                <a:cubicBezTo>
                  <a:pt x="5132388" y="3983464"/>
                  <a:pt x="3983464" y="5132388"/>
                  <a:pt x="2566194" y="5132388"/>
                </a:cubicBezTo>
                <a:cubicBezTo>
                  <a:pt x="1148924" y="5132388"/>
                  <a:pt x="0" y="3983464"/>
                  <a:pt x="0" y="2566194"/>
                </a:cubicBezTo>
                <a:cubicBezTo>
                  <a:pt x="0" y="1148924"/>
                  <a:pt x="1148924" y="0"/>
                  <a:pt x="2566194" y="0"/>
                </a:cubicBezTo>
                <a:close/>
              </a:path>
            </a:pathLst>
          </a:custGeom>
        </p:spPr>
      </p:pic>
      <p:grpSp>
        <p:nvGrpSpPr>
          <p:cNvPr id="41" name="Group 40">
            <a:extLst>
              <a:ext uri="{FF2B5EF4-FFF2-40B4-BE49-F238E27FC236}">
                <a16:creationId xmlns:a16="http://schemas.microsoft.com/office/drawing/2014/main" id="{183B29DA-9BB8-4BA8-B8E1-8C2B544078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22156" y="4143453"/>
            <a:ext cx="734257" cy="760506"/>
            <a:chOff x="5243759" y="1363788"/>
            <a:chExt cx="734257" cy="760506"/>
          </a:xfrm>
        </p:grpSpPr>
        <p:sp>
          <p:nvSpPr>
            <p:cNvPr id="42" name="Freeform 5">
              <a:extLst>
                <a:ext uri="{FF2B5EF4-FFF2-40B4-BE49-F238E27FC236}">
                  <a16:creationId xmlns:a16="http://schemas.microsoft.com/office/drawing/2014/main" id="{D02496F8-166D-469A-8040-08608013BF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3" name="Freeform 6">
              <a:extLst>
                <a:ext uri="{FF2B5EF4-FFF2-40B4-BE49-F238E27FC236}">
                  <a16:creationId xmlns:a16="http://schemas.microsoft.com/office/drawing/2014/main" id="{23E648A7-A02A-4DC7-9FEC-489F1BA6F7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4" name="Freeform 8">
              <a:extLst>
                <a:ext uri="{FF2B5EF4-FFF2-40B4-BE49-F238E27FC236}">
                  <a16:creationId xmlns:a16="http://schemas.microsoft.com/office/drawing/2014/main" id="{4EF573B1-38BC-4C7B-894C-BE3864A04A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46" name="Oval 45">
            <a:extLst>
              <a:ext uri="{FF2B5EF4-FFF2-40B4-BE49-F238E27FC236}">
                <a16:creationId xmlns:a16="http://schemas.microsoft.com/office/drawing/2014/main" id="{647A77D8-817B-4A9F-86AA-FE781E813D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8780" y="50590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FBA20CE-4190-3236-D6E8-A4F4127F0361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550863" y="6507212"/>
            <a:ext cx="2628900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CDEAC0EE-AD09-4826-BFCC-BDF16B42DC3E}" type="datetime3">
              <a:rPr lang="en-US" smtClean="0">
                <a:solidFill>
                  <a:schemeClr val="tx1">
                    <a:alpha val="80000"/>
                  </a:schemeClr>
                </a:solidFill>
              </a:rPr>
              <a:t>14 December 2022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0EF3427-4F0D-A2F4-2DE8-B27216BE0310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359150" y="6507212"/>
            <a:ext cx="6379210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MSFT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03B50FB-536E-E20C-E94B-500E77C46AC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948863" y="6507212"/>
            <a:ext cx="1692274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smtClean="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18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27263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roup 72">
            <a:extLst>
              <a:ext uri="{FF2B5EF4-FFF2-40B4-BE49-F238E27FC236}">
                <a16:creationId xmlns:a16="http://schemas.microsoft.com/office/drawing/2014/main" id="{3BDBC526-6DCD-4FF6-8395-D8C22E46E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 useBgFill="1">
        <p:nvSpPr>
          <p:cNvPr id="84" name="Rectangle 78">
            <a:extLst>
              <a:ext uri="{FF2B5EF4-FFF2-40B4-BE49-F238E27FC236}">
                <a16:creationId xmlns:a16="http://schemas.microsoft.com/office/drawing/2014/main" id="{60B7752B-728D-4CA3-8923-C4F7F7702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47788B34-4190-4916-9048-47720EA5AB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7308850" cy="986400"/>
          </a:xfrm>
        </p:spPr>
        <p:txBody>
          <a:bodyPr vert="horz" wrap="square" lIns="0" tIns="0" rIns="0" bIns="0" rtlCol="0" anchor="ctr" anchorCtr="0">
            <a:normAutofit/>
          </a:bodyPr>
          <a:lstStyle/>
          <a:p>
            <a:pPr>
              <a:lnSpc>
                <a:spcPct val="100000"/>
              </a:lnSpc>
            </a:pPr>
            <a:r>
              <a:rPr lang="en-US"/>
              <a:t>Conclusion</a:t>
            </a:r>
          </a:p>
        </p:txBody>
      </p:sp>
      <p:sp>
        <p:nvSpPr>
          <p:cNvPr id="85" name="Rectangle 80">
            <a:extLst>
              <a:ext uri="{FF2B5EF4-FFF2-40B4-BE49-F238E27FC236}">
                <a16:creationId xmlns:a16="http://schemas.microsoft.com/office/drawing/2014/main" id="{88392DC7-0988-443B-A0D0-E726C7DB62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83435"/>
            <a:ext cx="12192000" cy="4774564"/>
          </a:xfrm>
          <a:prstGeom prst="rect">
            <a:avLst/>
          </a:prstGeom>
          <a:solidFill>
            <a:schemeClr val="bg2">
              <a:lumMod val="10000"/>
              <a:lumOff val="90000"/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D236478C-E242-44E0-8357-C72C9B588C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DBD74C2-13B4-444C-8153-281B25768987}" type="datetime3">
              <a:rPr lang="en-US" smtClean="0">
                <a:solidFill>
                  <a:schemeClr val="tx1">
                    <a:alpha val="80000"/>
                  </a:schemeClr>
                </a:solidFill>
              </a:rPr>
              <a:t>14 December 2022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65A6DC02-681E-4AF7-AC6E-57CDDB2FBA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MSFT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CF0A8666-4477-461C-A79D-E91232EE9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smtClean="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19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  <p:graphicFrame>
        <p:nvGraphicFramePr>
          <p:cNvPr id="55" name="Content Placeholder 8">
            <a:extLst>
              <a:ext uri="{FF2B5EF4-FFF2-40B4-BE49-F238E27FC236}">
                <a16:creationId xmlns:a16="http://schemas.microsoft.com/office/drawing/2014/main" id="{686D2520-9CBD-24A2-06C7-79DAF29CE77D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301799618"/>
              </p:ext>
            </p:extLst>
          </p:nvPr>
        </p:nvGraphicFramePr>
        <p:xfrm>
          <a:off x="550863" y="2624135"/>
          <a:ext cx="11090276" cy="34686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205470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8" name="Group 91">
            <a:extLst>
              <a:ext uri="{FF2B5EF4-FFF2-40B4-BE49-F238E27FC236}">
                <a16:creationId xmlns:a16="http://schemas.microsoft.com/office/drawing/2014/main" id="{3BDBC526-6DCD-4FF6-8395-D8C22E46E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219" name="Freeform: Shape 9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20" name="Oval 9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1" name="Oval 9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2" name="Freeform: Shape 9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 useBgFill="1">
        <p:nvSpPr>
          <p:cNvPr id="223" name="Rectangle 97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4" name="Group 108">
            <a:extLst>
              <a:ext uri="{FF2B5EF4-FFF2-40B4-BE49-F238E27FC236}">
                <a16:creationId xmlns:a16="http://schemas.microsoft.com/office/drawing/2014/main" id="{3BDBC526-6DCD-4FF6-8395-D8C22E46E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225" name="Freeform: Shape 109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26" name="Oval 110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7" name="Oval 111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8" name="Freeform: Shape 112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 useBgFill="1">
        <p:nvSpPr>
          <p:cNvPr id="229" name="Rectangle 114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46426E-F6F6-4A7C-9181-8C3090996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015" y="362369"/>
            <a:ext cx="3249223" cy="847667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b="1"/>
              <a:t>Content:</a:t>
            </a:r>
          </a:p>
        </p:txBody>
      </p:sp>
      <p:sp>
        <p:nvSpPr>
          <p:cNvPr id="230" name="Oval 99">
            <a:extLst>
              <a:ext uri="{FF2B5EF4-FFF2-40B4-BE49-F238E27FC236}">
                <a16:creationId xmlns:a16="http://schemas.microsoft.com/office/drawing/2014/main" id="{C25C2D0C-89F2-4874-A67D-504E65834F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48755" y="850167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A63F39B9-0715-40B5-8ECB-9B983F99C690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/>
          <a:srcRect r="-1" b="5977"/>
          <a:stretch/>
        </p:blipFill>
        <p:spPr>
          <a:xfrm>
            <a:off x="8918575" y="596392"/>
            <a:ext cx="2263776" cy="2263776"/>
          </a:xfrm>
          <a:custGeom>
            <a:avLst/>
            <a:gdLst/>
            <a:ahLst/>
            <a:cxnLst/>
            <a:rect l="l" t="t" r="r" b="b"/>
            <a:pathLst>
              <a:path w="2263776" h="2263776">
                <a:moveTo>
                  <a:pt x="1131888" y="0"/>
                </a:moveTo>
                <a:cubicBezTo>
                  <a:pt x="1757012" y="0"/>
                  <a:pt x="2263776" y="506764"/>
                  <a:pt x="2263776" y="1131888"/>
                </a:cubicBezTo>
                <a:cubicBezTo>
                  <a:pt x="2263776" y="1757012"/>
                  <a:pt x="1757012" y="2263776"/>
                  <a:pt x="1131888" y="2263776"/>
                </a:cubicBezTo>
                <a:cubicBezTo>
                  <a:pt x="506764" y="2263776"/>
                  <a:pt x="0" y="1757012"/>
                  <a:pt x="0" y="1131888"/>
                </a:cubicBezTo>
                <a:cubicBezTo>
                  <a:pt x="0" y="506764"/>
                  <a:pt x="506764" y="0"/>
                  <a:pt x="1131888" y="0"/>
                </a:cubicBezTo>
                <a:close/>
              </a:path>
            </a:pathLst>
          </a:custGeom>
        </p:spPr>
      </p:pic>
      <p:grpSp>
        <p:nvGrpSpPr>
          <p:cNvPr id="231" name="Group 101">
            <a:extLst>
              <a:ext uri="{FF2B5EF4-FFF2-40B4-BE49-F238E27FC236}">
                <a16:creationId xmlns:a16="http://schemas.microsoft.com/office/drawing/2014/main" id="{73FD8943-49CD-489F-AF30-D186003CB0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02297" y="5691007"/>
            <a:ext cx="667802" cy="631474"/>
            <a:chOff x="3409557" y="4940429"/>
            <a:chExt cx="667802" cy="631474"/>
          </a:xfrm>
        </p:grpSpPr>
        <p:sp>
          <p:nvSpPr>
            <p:cNvPr id="232" name="Freeform: Shape 102">
              <a:extLst>
                <a:ext uri="{FF2B5EF4-FFF2-40B4-BE49-F238E27FC236}">
                  <a16:creationId xmlns:a16="http://schemas.microsoft.com/office/drawing/2014/main" id="{7D1AA9E7-DA6E-4B0E-AFF8-ACA4D7D793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>
              <a:off x="3537358" y="4940429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3" name="Oval 103">
              <a:extLst>
                <a:ext uri="{FF2B5EF4-FFF2-40B4-BE49-F238E27FC236}">
                  <a16:creationId xmlns:a16="http://schemas.microsoft.com/office/drawing/2014/main" id="{FDA334A1-5994-4CBD-AF0E-366DEF3A6E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>
              <a:off x="3544558" y="4858365"/>
              <a:ext cx="270000" cy="540001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71F862F9-0E8A-4DB9-8083-1C3AA6E5D77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 t="23476" r="-1" b="27772"/>
          <a:stretch/>
        </p:blipFill>
        <p:spPr>
          <a:xfrm>
            <a:off x="9091612" y="3324733"/>
            <a:ext cx="2936876" cy="2936876"/>
          </a:xfrm>
          <a:custGeom>
            <a:avLst/>
            <a:gdLst/>
            <a:ahLst/>
            <a:cxnLst/>
            <a:rect l="l" t="t" r="r" b="b"/>
            <a:pathLst>
              <a:path w="2936876" h="2936876">
                <a:moveTo>
                  <a:pt x="1468438" y="0"/>
                </a:moveTo>
                <a:cubicBezTo>
                  <a:pt x="2279434" y="0"/>
                  <a:pt x="2936876" y="657442"/>
                  <a:pt x="2936876" y="1468438"/>
                </a:cubicBezTo>
                <a:cubicBezTo>
                  <a:pt x="2936876" y="2279434"/>
                  <a:pt x="2279434" y="2936876"/>
                  <a:pt x="1468438" y="2936876"/>
                </a:cubicBezTo>
                <a:cubicBezTo>
                  <a:pt x="657442" y="2936876"/>
                  <a:pt x="0" y="2279434"/>
                  <a:pt x="0" y="1468438"/>
                </a:cubicBezTo>
                <a:cubicBezTo>
                  <a:pt x="0" y="657442"/>
                  <a:pt x="657442" y="0"/>
                  <a:pt x="1468438" y="0"/>
                </a:cubicBezTo>
                <a:close/>
              </a:path>
            </a:pathLst>
          </a:custGeom>
        </p:spPr>
      </p:pic>
      <p:sp>
        <p:nvSpPr>
          <p:cNvPr id="234" name="Rectangle 116">
            <a:extLst>
              <a:ext uri="{FF2B5EF4-FFF2-40B4-BE49-F238E27FC236}">
                <a16:creationId xmlns:a16="http://schemas.microsoft.com/office/drawing/2014/main" id="{A16EB032-3F37-4641-A90D-DC9B574EBC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915FE2C5-E66A-4405-B19E-2C5C546C98E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889B8452-FC69-4E95-A56F-D136A42F096E}" type="datetime3">
              <a:rPr lang="en-US" smtClean="0">
                <a:solidFill>
                  <a:schemeClr val="tx1">
                    <a:alpha val="80000"/>
                  </a:schemeClr>
                </a:solidFill>
              </a:rPr>
              <a:t>14 December 2022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B01DF4D0-78BC-4C8C-9570-26F0B22543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MSFT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3B199C97-F175-437D-8311-DB662925C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smtClean="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2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561ABF3E-E45A-31FB-D231-15EE562A4BC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03017214"/>
              </p:ext>
            </p:extLst>
          </p:nvPr>
        </p:nvGraphicFramePr>
        <p:xfrm>
          <a:off x="550863" y="1210036"/>
          <a:ext cx="7358063" cy="51428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3132348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54" name="Rectangle 53">
            <a:extLst>
              <a:ext uri="{FF2B5EF4-FFF2-40B4-BE49-F238E27FC236}">
                <a16:creationId xmlns:a16="http://schemas.microsoft.com/office/drawing/2014/main" id="{E76424EA-2FE7-47E5-99E5-7EDD3063F7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361E9ADB-7377-4CF1-9AE4-AEFBDEBEEEE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29" r="10860" b="-1"/>
          <a:stretch/>
        </p:blipFill>
        <p:spPr>
          <a:xfrm>
            <a:off x="20" y="1"/>
            <a:ext cx="12191980" cy="6858000"/>
          </a:xfrm>
          <a:custGeom>
            <a:avLst/>
            <a:gdLst/>
            <a:ahLst/>
            <a:cxnLst/>
            <a:rect l="l" t="t" r="r" b="b"/>
            <a:pathLst>
              <a:path w="7448551" h="6858000">
                <a:moveTo>
                  <a:pt x="0" y="0"/>
                </a:moveTo>
                <a:lnTo>
                  <a:pt x="7448551" y="0"/>
                </a:lnTo>
                <a:lnTo>
                  <a:pt x="7448551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 useBgFill="1">
        <p:nvSpPr>
          <p:cNvPr id="56" name="Rectangle 55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74345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13C22D1-C35F-F100-F77E-C011086810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1051551"/>
            <a:ext cx="3565524" cy="2384898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References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C0287FEC-3826-4868-8D93-52429C6156F5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50863" y="3569008"/>
            <a:ext cx="3565525" cy="1731656"/>
          </a:xfrm>
        </p:spPr>
        <p:txBody>
          <a:bodyPr vert="horz" wrap="square" lIns="0" tIns="0" rIns="0" bIns="0" rtlCol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kern="1200">
                <a:latin typeface="+mn-lt"/>
                <a:ea typeface="+mn-ea"/>
                <a:cs typeface="+mn-c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ROS TurtleBot3 Basics</a:t>
            </a:r>
            <a:br>
              <a:rPr lang="en-US" kern="1200">
                <a:latin typeface="+mn-lt"/>
                <a:ea typeface="+mn-ea"/>
                <a:cs typeface="+mn-cs"/>
              </a:rPr>
            </a:br>
            <a:r>
              <a:rPr lang="en-US" kern="1200">
                <a:latin typeface="+mn-lt"/>
                <a:ea typeface="+mn-ea"/>
                <a:cs typeface="+mn-c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ROS Wiki</a:t>
            </a:r>
            <a:br>
              <a:rPr lang="en-US" kern="1200">
                <a:latin typeface="+mn-lt"/>
                <a:ea typeface="+mn-ea"/>
                <a:cs typeface="+mn-cs"/>
              </a:rPr>
            </a:br>
            <a:r>
              <a:rPr lang="en-US" kern="1200">
                <a:latin typeface="+mn-lt"/>
                <a:ea typeface="+mn-ea"/>
                <a:cs typeface="+mn-cs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ROS Basics course</a:t>
            </a:r>
            <a:br>
              <a:rPr lang="en-US" kern="1200">
                <a:latin typeface="+mn-lt"/>
                <a:ea typeface="+mn-ea"/>
                <a:cs typeface="+mn-cs"/>
              </a:rPr>
            </a:br>
            <a:r>
              <a:rPr lang="en-US" kern="1200">
                <a:latin typeface="+mn-lt"/>
                <a:ea typeface="+mn-ea"/>
                <a:cs typeface="+mn-cs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ROS perception course</a:t>
            </a:r>
            <a:endParaRPr lang="en-US" kern="1200">
              <a:latin typeface="+mn-lt"/>
              <a:ea typeface="+mn-ea"/>
              <a:cs typeface="+mn-cs"/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4592A8CB-0B0A-43A5-86F4-712B0C4696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41850" y="444676"/>
            <a:ext cx="667802" cy="631474"/>
            <a:chOff x="10478914" y="1506691"/>
            <a:chExt cx="667802" cy="631474"/>
          </a:xfrm>
        </p:grpSpPr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4C63B2AC-3D19-416D-A37F-2DDA8A3651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8A474391-1271-45F9-A39C-8641371ABC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62" name="Rectangle 61">
            <a:extLst>
              <a:ext uri="{FF2B5EF4-FFF2-40B4-BE49-F238E27FC236}">
                <a16:creationId xmlns:a16="http://schemas.microsoft.com/office/drawing/2014/main" id="{34520CD9-5C02-4804-B8B5-9D167FDA98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7AEC842D-C905-4DEA-B1C3-CA51995C57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21219" y="5433223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329F70-04F7-4C70-BCF8-D4371F54EF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F06D5E29-C8A1-4FBA-92AF-22AAD121BC23}" type="datetime3">
              <a:rPr lang="en-US" smtClean="0">
                <a:solidFill>
                  <a:schemeClr val="tx1"/>
                </a:solidFill>
              </a:rPr>
              <a:t>14 December 2022</a:t>
            </a:fld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A3302E-502D-4151-81C9-5FD6AF959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MSFT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>
                <a:solidFill>
                  <a:schemeClr val="tx1"/>
                </a:solidFill>
              </a:rPr>
              <a:pPr>
                <a:spcAft>
                  <a:spcPts val="600"/>
                </a:spcAft>
              </a:pPr>
              <a:t>20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1561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23E305-6365-4345-8BD1-4A31C61D96C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/>
          <a:lstStyle/>
          <a:p>
            <a:fld id="{03CF5701-E6BE-4F0E-BA06-77A5DBD23D86}" type="datetime3">
              <a:rPr lang="en-US" smtClean="0"/>
              <a:t>14 December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37A3FF-ED32-4C4A-A21F-848A3BF6F8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/>
          <a:lstStyle/>
          <a:p>
            <a:r>
              <a:rPr lang="en-US"/>
              <a:t>MSFT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E60F23-FB58-4EF8-82FD-E86CED25F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9" name="Picture 8" descr="A picture containing tool, pen&#10;&#10;Description automatically generated">
            <a:extLst>
              <a:ext uri="{FF2B5EF4-FFF2-40B4-BE49-F238E27FC236}">
                <a16:creationId xmlns:a16="http://schemas.microsoft.com/office/drawing/2014/main" id="{2C5D136B-3328-34E6-29DD-9B1C32D02E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9286" y="1329722"/>
            <a:ext cx="7670938" cy="4057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7988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roup 44">
            <a:extLst>
              <a:ext uri="{FF2B5EF4-FFF2-40B4-BE49-F238E27FC236}">
                <a16:creationId xmlns:a16="http://schemas.microsoft.com/office/drawing/2014/main" id="{3BDBC526-6DCD-4FF6-8395-D8C22E46E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 useBgFill="1">
        <p:nvSpPr>
          <p:cNvPr id="59" name="Rectangle 50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C15EE852-24F1-4643-8082-AB45CFF2B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5437185" cy="1997855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800"/>
              <a:t>Introduction and problem statement</a:t>
            </a:r>
          </a:p>
        </p:txBody>
      </p:sp>
      <p:pic>
        <p:nvPicPr>
          <p:cNvPr id="18" name="Picture Placeholder 17" descr="A picture containing road, black, way&#10;&#10;Description automatically generated">
            <a:extLst>
              <a:ext uri="{FF2B5EF4-FFF2-40B4-BE49-F238E27FC236}">
                <a16:creationId xmlns:a16="http://schemas.microsoft.com/office/drawing/2014/main" id="{301557C2-9072-409B-88EC-E8577CEFCAF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l="7356" r="13064" b="-3"/>
          <a:stretch/>
        </p:blipFill>
        <p:spPr>
          <a:xfrm>
            <a:off x="6924675" y="696704"/>
            <a:ext cx="4713922" cy="5464592"/>
          </a:xfrm>
          <a:custGeom>
            <a:avLst/>
            <a:gdLst/>
            <a:ahLst/>
            <a:cxnLst/>
            <a:rect l="l" t="t" r="r" b="b"/>
            <a:pathLst>
              <a:path w="4713922" h="5759450">
                <a:moveTo>
                  <a:pt x="0" y="0"/>
                </a:moveTo>
                <a:lnTo>
                  <a:pt x="4713922" y="0"/>
                </a:lnTo>
                <a:lnTo>
                  <a:pt x="4713922" y="5759450"/>
                </a:lnTo>
                <a:lnTo>
                  <a:pt x="0" y="5759450"/>
                </a:lnTo>
                <a:close/>
              </a:path>
            </a:pathLst>
          </a:custGeom>
        </p:spPr>
      </p:pic>
      <p:sp>
        <p:nvSpPr>
          <p:cNvPr id="19" name="Date Placeholder 18">
            <a:extLst>
              <a:ext uri="{FF2B5EF4-FFF2-40B4-BE49-F238E27FC236}">
                <a16:creationId xmlns:a16="http://schemas.microsoft.com/office/drawing/2014/main" id="{386DB667-0553-4FB8-B0E0-776539934AF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5DA6ECDF-1260-43C8-AC79-0814C071DB9F}" type="datetime3">
              <a:rPr lang="en-US" smtClean="0">
                <a:solidFill>
                  <a:schemeClr val="tx1">
                    <a:alpha val="80000"/>
                  </a:schemeClr>
                </a:solidFill>
              </a:rPr>
              <a:t>14 December 2022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C77C6228-C5A8-44DC-ABD7-A22A4475D3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MSFT</a:t>
            </a: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1C563B34-DD53-4FB1-B8C2-8914E01C6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smtClean="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3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  <p:graphicFrame>
        <p:nvGraphicFramePr>
          <p:cNvPr id="40" name="Content Placeholder 14">
            <a:extLst>
              <a:ext uri="{FF2B5EF4-FFF2-40B4-BE49-F238E27FC236}">
                <a16:creationId xmlns:a16="http://schemas.microsoft.com/office/drawing/2014/main" id="{8D75DF18-2A40-77D3-428E-B6EF747638B9}"/>
              </a:ext>
            </a:extLst>
          </p:cNvPr>
          <p:cNvGraphicFramePr>
            <a:graphicFrameLocks noGrp="1"/>
          </p:cNvGraphicFramePr>
          <p:nvPr>
            <p:ph sz="quarter" idx="15"/>
            <p:extLst>
              <p:ext uri="{D42A27DB-BD31-4B8C-83A1-F6EECF244321}">
                <p14:modId xmlns:p14="http://schemas.microsoft.com/office/powerpoint/2010/main" val="723311927"/>
              </p:ext>
            </p:extLst>
          </p:nvPr>
        </p:nvGraphicFramePr>
        <p:xfrm>
          <a:off x="550863" y="2677306"/>
          <a:ext cx="5437187" cy="34155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955183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Rectangle 18">
            <a:extLst>
              <a:ext uri="{FF2B5EF4-FFF2-40B4-BE49-F238E27FC236}">
                <a16:creationId xmlns:a16="http://schemas.microsoft.com/office/drawing/2014/main" id="{60B7752B-728D-4CA3-8923-C4F7F7702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AD72D26-24EF-4CBD-9431-A558CB7CA9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561" y="1492070"/>
            <a:ext cx="4535487" cy="3779838"/>
          </a:xfrm>
        </p:spPr>
        <p:txBody>
          <a:bodyPr anchor="ctr">
            <a:normAutofit/>
          </a:bodyPr>
          <a:lstStyle/>
          <a:p>
            <a:r>
              <a:rPr lang="en-US" sz="6400"/>
              <a:t>Timeline</a:t>
            </a:r>
          </a:p>
        </p:txBody>
      </p:sp>
      <p:grpSp>
        <p:nvGrpSpPr>
          <p:cNvPr id="49" name="Group 20">
            <a:extLst>
              <a:ext uri="{FF2B5EF4-FFF2-40B4-BE49-F238E27FC236}">
                <a16:creationId xmlns:a16="http://schemas.microsoft.com/office/drawing/2014/main" id="{20205E53-D75C-4F15-A4A3-21DA0826F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2950" y="623661"/>
            <a:ext cx="667800" cy="631474"/>
            <a:chOff x="8069541" y="1262702"/>
            <a:chExt cx="667800" cy="631474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EB48C7E5-9699-4FB1-9EEE-581C68629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>
              <a:off x="8069541" y="1262702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10200000" scaled="0"/>
            </a:gradFill>
            <a:ln>
              <a:noFill/>
            </a:ln>
            <a:effectLst>
              <a:innerShdw blurRad="127000" dist="50800" dir="42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0" name="Oval 22">
              <a:extLst>
                <a:ext uri="{FF2B5EF4-FFF2-40B4-BE49-F238E27FC236}">
                  <a16:creationId xmlns:a16="http://schemas.microsoft.com/office/drawing/2014/main" id="{316993F2-7052-4269-8B81-AC271D2D99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8332341" y="1436239"/>
              <a:ext cx="270000" cy="540000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51" name="Oval 24">
            <a:extLst>
              <a:ext uri="{FF2B5EF4-FFF2-40B4-BE49-F238E27FC236}">
                <a16:creationId xmlns:a16="http://schemas.microsoft.com/office/drawing/2014/main" id="{52D58DC7-20C8-4471-BAA7-B296A2AEC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2384" y="49771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1FCAF0A-629F-4EC6-B3E6-563ED999F36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F6866ABC-5842-4350-A0F6-586CE7932B66}" type="datetime3">
              <a:rPr lang="en-US" smtClean="0"/>
              <a:t>14 December 2022</a:t>
            </a:fld>
            <a:endParaRPr lang="en-US"/>
          </a:p>
        </p:txBody>
      </p:sp>
      <p:sp>
        <p:nvSpPr>
          <p:cNvPr id="52" name="Freeform: Shape 26">
            <a:extLst>
              <a:ext uri="{FF2B5EF4-FFF2-40B4-BE49-F238E27FC236}">
                <a16:creationId xmlns:a16="http://schemas.microsoft.com/office/drawing/2014/main" id="{8E4AABAC-100B-437F-86D3-981412859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3261346" y="5733597"/>
            <a:ext cx="1758388" cy="926985"/>
          </a:xfrm>
          <a:custGeom>
            <a:avLst/>
            <a:gdLst>
              <a:gd name="connsiteX0" fmla="*/ 1486881 w 1758388"/>
              <a:gd name="connsiteY0" fmla="*/ 271508 h 926985"/>
              <a:gd name="connsiteX1" fmla="*/ 1758388 w 1758388"/>
              <a:gd name="connsiteY1" fmla="*/ 926985 h 926985"/>
              <a:gd name="connsiteX2" fmla="*/ 1294895 w 1758388"/>
              <a:gd name="connsiteY2" fmla="*/ 926985 h 926985"/>
              <a:gd name="connsiteX3" fmla="*/ 831404 w 1758388"/>
              <a:gd name="connsiteY3" fmla="*/ 463493 h 926985"/>
              <a:gd name="connsiteX4" fmla="*/ 377328 w 1758388"/>
              <a:gd name="connsiteY4" fmla="*/ 833575 h 926985"/>
              <a:gd name="connsiteX5" fmla="*/ 371585 w 1758388"/>
              <a:gd name="connsiteY5" fmla="*/ 890552 h 926985"/>
              <a:gd name="connsiteX6" fmla="*/ 0 w 1758388"/>
              <a:gd name="connsiteY6" fmla="*/ 518968 h 926985"/>
              <a:gd name="connsiteX7" fmla="*/ 16301 w 1758388"/>
              <a:gd name="connsiteY7" fmla="*/ 485129 h 926985"/>
              <a:gd name="connsiteX8" fmla="*/ 831403 w 1758388"/>
              <a:gd name="connsiteY8" fmla="*/ 0 h 926985"/>
              <a:gd name="connsiteX9" fmla="*/ 1486881 w 1758388"/>
              <a:gd name="connsiteY9" fmla="*/ 271508 h 926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58388" h="926985">
                <a:moveTo>
                  <a:pt x="1486881" y="271508"/>
                </a:moveTo>
                <a:cubicBezTo>
                  <a:pt x="1654632" y="439259"/>
                  <a:pt x="1758388" y="671005"/>
                  <a:pt x="1758388" y="926985"/>
                </a:cubicBezTo>
                <a:lnTo>
                  <a:pt x="1294895" y="926985"/>
                </a:lnTo>
                <a:cubicBezTo>
                  <a:pt x="1294895" y="671005"/>
                  <a:pt x="1087383" y="463493"/>
                  <a:pt x="831404" y="463493"/>
                </a:cubicBezTo>
                <a:cubicBezTo>
                  <a:pt x="607421" y="463493"/>
                  <a:pt x="420547" y="622370"/>
                  <a:pt x="377328" y="833575"/>
                </a:cubicBezTo>
                <a:lnTo>
                  <a:pt x="371585" y="890552"/>
                </a:lnTo>
                <a:lnTo>
                  <a:pt x="0" y="518968"/>
                </a:lnTo>
                <a:lnTo>
                  <a:pt x="16301" y="485129"/>
                </a:lnTo>
                <a:cubicBezTo>
                  <a:pt x="173276" y="196165"/>
                  <a:pt x="479432" y="0"/>
                  <a:pt x="831403" y="0"/>
                </a:cubicBezTo>
                <a:cubicBezTo>
                  <a:pt x="1087383" y="0"/>
                  <a:pt x="1319129" y="103757"/>
                  <a:pt x="1486881" y="271508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  <a:effectLst>
            <a:innerShdw blurRad="254000" dist="50800" dir="5400000">
              <a:schemeClr val="accent1">
                <a:lumMod val="40000"/>
                <a:lumOff val="6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3" name="Freeform: Shape 28">
            <a:extLst>
              <a:ext uri="{FF2B5EF4-FFF2-40B4-BE49-F238E27FC236}">
                <a16:creationId xmlns:a16="http://schemas.microsoft.com/office/drawing/2014/main" id="{1DFD33E0-4D46-4176-BAE2-6AED15231C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3353363" y="5725768"/>
            <a:ext cx="1728640" cy="1042921"/>
          </a:xfrm>
          <a:custGeom>
            <a:avLst/>
            <a:gdLst>
              <a:gd name="connsiteX0" fmla="*/ 1391304 w 1728640"/>
              <a:gd name="connsiteY0" fmla="*/ 238153 h 1042921"/>
              <a:gd name="connsiteX1" fmla="*/ 1728640 w 1728640"/>
              <a:gd name="connsiteY1" fmla="*/ 1042921 h 1042921"/>
              <a:gd name="connsiteX2" fmla="*/ 1265147 w 1728640"/>
              <a:gd name="connsiteY2" fmla="*/ 1042921 h 1042921"/>
              <a:gd name="connsiteX3" fmla="*/ 801655 w 1728640"/>
              <a:gd name="connsiteY3" fmla="*/ 521461 h 1042921"/>
              <a:gd name="connsiteX4" fmla="*/ 374587 w 1728640"/>
              <a:gd name="connsiteY4" fmla="*/ 839945 h 1042921"/>
              <a:gd name="connsiteX5" fmla="*/ 362576 w 1728640"/>
              <a:gd name="connsiteY5" fmla="*/ 883477 h 1042921"/>
              <a:gd name="connsiteX6" fmla="*/ 0 w 1728640"/>
              <a:gd name="connsiteY6" fmla="*/ 520901 h 1042921"/>
              <a:gd name="connsiteX7" fmla="*/ 32986 w 1728640"/>
              <a:gd name="connsiteY7" fmla="*/ 459814 h 1042921"/>
              <a:gd name="connsiteX8" fmla="*/ 801656 w 1728640"/>
              <a:gd name="connsiteY8" fmla="*/ 0 h 1042921"/>
              <a:gd name="connsiteX9" fmla="*/ 1391304 w 1728640"/>
              <a:gd name="connsiteY9" fmla="*/ 238153 h 1042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28640" h="1042921">
                <a:moveTo>
                  <a:pt x="1391304" y="238153"/>
                </a:moveTo>
                <a:cubicBezTo>
                  <a:pt x="1597323" y="429440"/>
                  <a:pt x="1728640" y="718927"/>
                  <a:pt x="1728640" y="1042921"/>
                </a:cubicBezTo>
                <a:lnTo>
                  <a:pt x="1265147" y="1042921"/>
                </a:lnTo>
                <a:cubicBezTo>
                  <a:pt x="1265147" y="754926"/>
                  <a:pt x="1057635" y="521461"/>
                  <a:pt x="801655" y="521461"/>
                </a:cubicBezTo>
                <a:cubicBezTo>
                  <a:pt x="609671" y="521461"/>
                  <a:pt x="444949" y="652785"/>
                  <a:pt x="374587" y="839945"/>
                </a:cubicBezTo>
                <a:lnTo>
                  <a:pt x="362576" y="883477"/>
                </a:lnTo>
                <a:lnTo>
                  <a:pt x="0" y="520901"/>
                </a:lnTo>
                <a:lnTo>
                  <a:pt x="32986" y="459814"/>
                </a:lnTo>
                <a:cubicBezTo>
                  <a:pt x="199571" y="182395"/>
                  <a:pt x="481681" y="0"/>
                  <a:pt x="801656" y="0"/>
                </a:cubicBezTo>
                <a:cubicBezTo>
                  <a:pt x="1025638" y="0"/>
                  <a:pt x="1231066" y="89374"/>
                  <a:pt x="1391304" y="238153"/>
                </a:cubicBezTo>
                <a:close/>
              </a:path>
            </a:pathLst>
          </a:custGeom>
          <a:solidFill>
            <a:schemeClr val="bg2">
              <a:lumMod val="50000"/>
              <a:lumOff val="50000"/>
              <a:alpha val="40000"/>
            </a:schemeClr>
          </a:solidFill>
          <a:ln>
            <a:noFill/>
          </a:ln>
          <a:effectLst>
            <a:softEdge rad="190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4" name="Oval 30">
            <a:extLst>
              <a:ext uri="{FF2B5EF4-FFF2-40B4-BE49-F238E27FC236}">
                <a16:creationId xmlns:a16="http://schemas.microsoft.com/office/drawing/2014/main" id="{022B5D87-7689-4E7F-B03A-7F803B5DF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872920" y="5836283"/>
            <a:ext cx="107098" cy="466589"/>
          </a:xfrm>
          <a:prstGeom prst="ellipse">
            <a:avLst/>
          </a:prstGeom>
          <a:solidFill>
            <a:schemeClr val="bg2"/>
          </a:solidFill>
          <a:ln>
            <a:noFill/>
          </a:ln>
          <a:effectLst>
            <a:innerShdw blurRad="63500" dist="2540000">
              <a:schemeClr val="accent1">
                <a:lumMod val="40000"/>
                <a:lumOff val="60000"/>
                <a:alpha val="2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20A7C57-D6C5-4BA0-AB3C-41D4E3436B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MSFT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5CAC52-3FD1-464A-805A-B8F7AF0457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  <p:graphicFrame>
        <p:nvGraphicFramePr>
          <p:cNvPr id="4" name="Content Placeholder 3" descr="Timeline Smart Art Placeholder ">
            <a:extLst>
              <a:ext uri="{FF2B5EF4-FFF2-40B4-BE49-F238E27FC236}">
                <a16:creationId xmlns:a16="http://schemas.microsoft.com/office/drawing/2014/main" id="{93897051-DA8D-4072-A594-51769F8D52F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53283392"/>
              </p:ext>
            </p:extLst>
          </p:nvPr>
        </p:nvGraphicFramePr>
        <p:xfrm>
          <a:off x="3427023" y="319238"/>
          <a:ext cx="8472907" cy="61763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6246300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15">
            <a:extLst>
              <a:ext uri="{FF2B5EF4-FFF2-40B4-BE49-F238E27FC236}">
                <a16:creationId xmlns:a16="http://schemas.microsoft.com/office/drawing/2014/main" id="{2793B903-AB42-42A0-AE97-93D366679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Rectangle 17">
            <a:extLst>
              <a:ext uri="{FF2B5EF4-FFF2-40B4-BE49-F238E27FC236}">
                <a16:creationId xmlns:a16="http://schemas.microsoft.com/office/drawing/2014/main" id="{9A204626-2220-4678-A939-FD94EA7B53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743" y="685800"/>
            <a:ext cx="5958837" cy="14859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Organization: </a:t>
            </a:r>
          </a:p>
        </p:txBody>
      </p:sp>
      <p:sp>
        <p:nvSpPr>
          <p:cNvPr id="31" name="Rectangle 19">
            <a:extLst>
              <a:ext uri="{FF2B5EF4-FFF2-40B4-BE49-F238E27FC236}">
                <a16:creationId xmlns:a16="http://schemas.microsoft.com/office/drawing/2014/main" id="{EB97D8A6-1C5A-42B6-AE78-F3D0F9BDF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83661" y="0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1" name="Espace réservé au contenu 4">
            <a:extLst>
              <a:ext uri="{FF2B5EF4-FFF2-40B4-BE49-F238E27FC236}">
                <a16:creationId xmlns:a16="http://schemas.microsoft.com/office/drawing/2014/main" id="{47D9BE16-119C-43B2-9AE6-18C4A150C0E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/>
        </p:blipFill>
        <p:spPr>
          <a:xfrm>
            <a:off x="8252340" y="2603729"/>
            <a:ext cx="3299579" cy="1649789"/>
          </a:xfrm>
          <a:prstGeom prst="rect">
            <a:avLst/>
          </a:prstGeom>
        </p:spPr>
      </p:pic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4137F00A-1D1C-8E0F-5AE8-42080C07A15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81417901"/>
              </p:ext>
            </p:extLst>
          </p:nvPr>
        </p:nvGraphicFramePr>
        <p:xfrm>
          <a:off x="117987" y="1641987"/>
          <a:ext cx="7039897" cy="45302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4D00F0-611D-1DBA-7032-EAEFF2EA05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9BD59-F292-48EB-B332-C5D7723FF53C}" type="datetime3">
              <a:rPr lang="en-US" smtClean="0"/>
              <a:t>14 December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A75A03-59CE-D1DD-8E9B-0E471446C1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MSFT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7DF2F1-CBDE-B634-8DA5-80F362404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9441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60B7752B-728D-4CA3-8923-C4F7F7702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3E174092-82D3-44E0-8948-4096232ED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1520825"/>
            <a:ext cx="4535487" cy="3779838"/>
          </a:xfrm>
        </p:spPr>
        <p:txBody>
          <a:bodyPr vert="horz" wrap="square" lIns="0" tIns="0" rIns="0" bIns="0" rtlCol="0" anchor="ctr" anchorCtr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6400"/>
              <a:t>Architecture of our model: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0205E53-D75C-4F15-A4A3-21DA0826F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2950" y="623661"/>
            <a:ext cx="667800" cy="631474"/>
            <a:chOff x="8069541" y="1262702"/>
            <a:chExt cx="667800" cy="631474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EB48C7E5-9699-4FB1-9EEE-581C68629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>
              <a:off x="8069541" y="1262702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10200000" scaled="0"/>
            </a:gradFill>
            <a:ln>
              <a:noFill/>
            </a:ln>
            <a:effectLst>
              <a:innerShdw blurRad="127000" dist="50800" dir="42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316993F2-7052-4269-8B81-AC271D2D99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8332341" y="1436239"/>
              <a:ext cx="270000" cy="540000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1" name="Oval 20">
            <a:extLst>
              <a:ext uri="{FF2B5EF4-FFF2-40B4-BE49-F238E27FC236}">
                <a16:creationId xmlns:a16="http://schemas.microsoft.com/office/drawing/2014/main" id="{52D58DC7-20C8-4471-BAA7-B296A2AEC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2384" y="49771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9EF484-38C8-4EDC-ACF5-695CFB21683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827E1D5F-2D02-47B7-A12E-D39C16B2537D}" type="datetime3">
              <a:rPr lang="en-US" smtClean="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14 December 2022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8E4AABAC-100B-437F-86D3-981412859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3261346" y="5733597"/>
            <a:ext cx="1758388" cy="926985"/>
          </a:xfrm>
          <a:custGeom>
            <a:avLst/>
            <a:gdLst>
              <a:gd name="connsiteX0" fmla="*/ 1486881 w 1758388"/>
              <a:gd name="connsiteY0" fmla="*/ 271508 h 926985"/>
              <a:gd name="connsiteX1" fmla="*/ 1758388 w 1758388"/>
              <a:gd name="connsiteY1" fmla="*/ 926985 h 926985"/>
              <a:gd name="connsiteX2" fmla="*/ 1294895 w 1758388"/>
              <a:gd name="connsiteY2" fmla="*/ 926985 h 926985"/>
              <a:gd name="connsiteX3" fmla="*/ 831404 w 1758388"/>
              <a:gd name="connsiteY3" fmla="*/ 463493 h 926985"/>
              <a:gd name="connsiteX4" fmla="*/ 377328 w 1758388"/>
              <a:gd name="connsiteY4" fmla="*/ 833575 h 926985"/>
              <a:gd name="connsiteX5" fmla="*/ 371585 w 1758388"/>
              <a:gd name="connsiteY5" fmla="*/ 890552 h 926985"/>
              <a:gd name="connsiteX6" fmla="*/ 0 w 1758388"/>
              <a:gd name="connsiteY6" fmla="*/ 518968 h 926985"/>
              <a:gd name="connsiteX7" fmla="*/ 16301 w 1758388"/>
              <a:gd name="connsiteY7" fmla="*/ 485129 h 926985"/>
              <a:gd name="connsiteX8" fmla="*/ 831403 w 1758388"/>
              <a:gd name="connsiteY8" fmla="*/ 0 h 926985"/>
              <a:gd name="connsiteX9" fmla="*/ 1486881 w 1758388"/>
              <a:gd name="connsiteY9" fmla="*/ 271508 h 926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58388" h="926985">
                <a:moveTo>
                  <a:pt x="1486881" y="271508"/>
                </a:moveTo>
                <a:cubicBezTo>
                  <a:pt x="1654632" y="439259"/>
                  <a:pt x="1758388" y="671005"/>
                  <a:pt x="1758388" y="926985"/>
                </a:cubicBezTo>
                <a:lnTo>
                  <a:pt x="1294895" y="926985"/>
                </a:lnTo>
                <a:cubicBezTo>
                  <a:pt x="1294895" y="671005"/>
                  <a:pt x="1087383" y="463493"/>
                  <a:pt x="831404" y="463493"/>
                </a:cubicBezTo>
                <a:cubicBezTo>
                  <a:pt x="607421" y="463493"/>
                  <a:pt x="420547" y="622370"/>
                  <a:pt x="377328" y="833575"/>
                </a:cubicBezTo>
                <a:lnTo>
                  <a:pt x="371585" y="890552"/>
                </a:lnTo>
                <a:lnTo>
                  <a:pt x="0" y="518968"/>
                </a:lnTo>
                <a:lnTo>
                  <a:pt x="16301" y="485129"/>
                </a:lnTo>
                <a:cubicBezTo>
                  <a:pt x="173276" y="196165"/>
                  <a:pt x="479432" y="0"/>
                  <a:pt x="831403" y="0"/>
                </a:cubicBezTo>
                <a:cubicBezTo>
                  <a:pt x="1087383" y="0"/>
                  <a:pt x="1319129" y="103757"/>
                  <a:pt x="1486881" y="271508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  <a:effectLst>
            <a:innerShdw blurRad="254000" dist="50800" dir="5400000">
              <a:schemeClr val="accent1">
                <a:lumMod val="40000"/>
                <a:lumOff val="6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1DFD33E0-4D46-4176-BAE2-6AED15231C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3353363" y="5725768"/>
            <a:ext cx="1728640" cy="1042921"/>
          </a:xfrm>
          <a:custGeom>
            <a:avLst/>
            <a:gdLst>
              <a:gd name="connsiteX0" fmla="*/ 1391304 w 1728640"/>
              <a:gd name="connsiteY0" fmla="*/ 238153 h 1042921"/>
              <a:gd name="connsiteX1" fmla="*/ 1728640 w 1728640"/>
              <a:gd name="connsiteY1" fmla="*/ 1042921 h 1042921"/>
              <a:gd name="connsiteX2" fmla="*/ 1265147 w 1728640"/>
              <a:gd name="connsiteY2" fmla="*/ 1042921 h 1042921"/>
              <a:gd name="connsiteX3" fmla="*/ 801655 w 1728640"/>
              <a:gd name="connsiteY3" fmla="*/ 521461 h 1042921"/>
              <a:gd name="connsiteX4" fmla="*/ 374587 w 1728640"/>
              <a:gd name="connsiteY4" fmla="*/ 839945 h 1042921"/>
              <a:gd name="connsiteX5" fmla="*/ 362576 w 1728640"/>
              <a:gd name="connsiteY5" fmla="*/ 883477 h 1042921"/>
              <a:gd name="connsiteX6" fmla="*/ 0 w 1728640"/>
              <a:gd name="connsiteY6" fmla="*/ 520901 h 1042921"/>
              <a:gd name="connsiteX7" fmla="*/ 32986 w 1728640"/>
              <a:gd name="connsiteY7" fmla="*/ 459814 h 1042921"/>
              <a:gd name="connsiteX8" fmla="*/ 801656 w 1728640"/>
              <a:gd name="connsiteY8" fmla="*/ 0 h 1042921"/>
              <a:gd name="connsiteX9" fmla="*/ 1391304 w 1728640"/>
              <a:gd name="connsiteY9" fmla="*/ 238153 h 1042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28640" h="1042921">
                <a:moveTo>
                  <a:pt x="1391304" y="238153"/>
                </a:moveTo>
                <a:cubicBezTo>
                  <a:pt x="1597323" y="429440"/>
                  <a:pt x="1728640" y="718927"/>
                  <a:pt x="1728640" y="1042921"/>
                </a:cubicBezTo>
                <a:lnTo>
                  <a:pt x="1265147" y="1042921"/>
                </a:lnTo>
                <a:cubicBezTo>
                  <a:pt x="1265147" y="754926"/>
                  <a:pt x="1057635" y="521461"/>
                  <a:pt x="801655" y="521461"/>
                </a:cubicBezTo>
                <a:cubicBezTo>
                  <a:pt x="609671" y="521461"/>
                  <a:pt x="444949" y="652785"/>
                  <a:pt x="374587" y="839945"/>
                </a:cubicBezTo>
                <a:lnTo>
                  <a:pt x="362576" y="883477"/>
                </a:lnTo>
                <a:lnTo>
                  <a:pt x="0" y="520901"/>
                </a:lnTo>
                <a:lnTo>
                  <a:pt x="32986" y="459814"/>
                </a:lnTo>
                <a:cubicBezTo>
                  <a:pt x="199571" y="182395"/>
                  <a:pt x="481681" y="0"/>
                  <a:pt x="801656" y="0"/>
                </a:cubicBezTo>
                <a:cubicBezTo>
                  <a:pt x="1025638" y="0"/>
                  <a:pt x="1231066" y="89374"/>
                  <a:pt x="1391304" y="238153"/>
                </a:cubicBezTo>
                <a:close/>
              </a:path>
            </a:pathLst>
          </a:custGeom>
          <a:solidFill>
            <a:schemeClr val="bg2">
              <a:lumMod val="50000"/>
              <a:lumOff val="50000"/>
              <a:alpha val="40000"/>
            </a:schemeClr>
          </a:solidFill>
          <a:ln>
            <a:noFill/>
          </a:ln>
          <a:effectLst>
            <a:softEdge rad="190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022B5D87-7689-4E7F-B03A-7F803B5DF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872920" y="5836283"/>
            <a:ext cx="107098" cy="466589"/>
          </a:xfrm>
          <a:prstGeom prst="ellipse">
            <a:avLst/>
          </a:prstGeom>
          <a:solidFill>
            <a:schemeClr val="bg2"/>
          </a:solidFill>
          <a:ln>
            <a:noFill/>
          </a:ln>
          <a:effectLst>
            <a:innerShdw blurRad="63500" dist="2540000">
              <a:schemeClr val="accent1">
                <a:lumMod val="40000"/>
                <a:lumOff val="60000"/>
                <a:alpha val="2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D183D7-B16E-4A9D-BC4B-D1EC347BF9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MSFT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5C33DF-36C9-49E9-B48D-A320B179C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smtClean="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6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  <p:graphicFrame>
        <p:nvGraphicFramePr>
          <p:cNvPr id="12" name="TextBox 8">
            <a:extLst>
              <a:ext uri="{FF2B5EF4-FFF2-40B4-BE49-F238E27FC236}">
                <a16:creationId xmlns:a16="http://schemas.microsoft.com/office/drawing/2014/main" id="{549C5FD7-E739-D982-BBA8-882BFA7154E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89184034"/>
              </p:ext>
            </p:extLst>
          </p:nvPr>
        </p:nvGraphicFramePr>
        <p:xfrm>
          <a:off x="5267325" y="549275"/>
          <a:ext cx="6373814" cy="57594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402860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72" name="Rectangle 71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B10342-D9F6-7091-5E62-DFD6F34534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938" y="204218"/>
            <a:ext cx="5437187" cy="1879178"/>
          </a:xfrm>
        </p:spPr>
        <p:txBody>
          <a:bodyPr vert="horz" wrap="square" lIns="0" tIns="0" rIns="0" bIns="0" rtlCol="0" anchor="b" anchorCtr="0"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sz="6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Camera calibration</a:t>
            </a:r>
          </a:p>
        </p:txBody>
      </p:sp>
      <p:pic>
        <p:nvPicPr>
          <p:cNvPr id="53" name="Picture 7" descr="Close up of len's focus gears">
            <a:extLst>
              <a:ext uri="{FF2B5EF4-FFF2-40B4-BE49-F238E27FC236}">
                <a16:creationId xmlns:a16="http://schemas.microsoft.com/office/drawing/2014/main" id="{CB12CF5E-CBB8-0AD1-861D-A68AAEED07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3501" b="2"/>
          <a:stretch/>
        </p:blipFill>
        <p:spPr>
          <a:xfrm>
            <a:off x="6508749" y="862806"/>
            <a:ext cx="5132388" cy="5132388"/>
          </a:xfrm>
          <a:custGeom>
            <a:avLst/>
            <a:gdLst/>
            <a:ahLst/>
            <a:cxnLst/>
            <a:rect l="l" t="t" r="r" b="b"/>
            <a:pathLst>
              <a:path w="5132388" h="5132388">
                <a:moveTo>
                  <a:pt x="2566194" y="0"/>
                </a:moveTo>
                <a:cubicBezTo>
                  <a:pt x="3983464" y="0"/>
                  <a:pt x="5132388" y="1148924"/>
                  <a:pt x="5132388" y="2566194"/>
                </a:cubicBezTo>
                <a:cubicBezTo>
                  <a:pt x="5132388" y="3983464"/>
                  <a:pt x="3983464" y="5132388"/>
                  <a:pt x="2566194" y="5132388"/>
                </a:cubicBezTo>
                <a:cubicBezTo>
                  <a:pt x="1148924" y="5132388"/>
                  <a:pt x="0" y="3983464"/>
                  <a:pt x="0" y="2566194"/>
                </a:cubicBezTo>
                <a:cubicBezTo>
                  <a:pt x="0" y="1148924"/>
                  <a:pt x="1148924" y="0"/>
                  <a:pt x="2566194" y="0"/>
                </a:cubicBezTo>
                <a:close/>
              </a:path>
            </a:pathLst>
          </a:custGeom>
        </p:spPr>
      </p:pic>
      <p:grpSp>
        <p:nvGrpSpPr>
          <p:cNvPr id="74" name="Group 73">
            <a:extLst>
              <a:ext uri="{FF2B5EF4-FFF2-40B4-BE49-F238E27FC236}">
                <a16:creationId xmlns:a16="http://schemas.microsoft.com/office/drawing/2014/main" id="{73840CF4-F848-4FE0-AEA6-C9E806911B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20950" y="549275"/>
            <a:ext cx="667802" cy="631474"/>
            <a:chOff x="10478914" y="1506691"/>
            <a:chExt cx="667802" cy="631474"/>
          </a:xfrm>
        </p:grpSpPr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F4B46153-41DB-494F-9B08-EBCCF27283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7B6D42DA-2D84-4A50-A359-7A5C651B1C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78" name="Oval 77">
            <a:extLst>
              <a:ext uri="{FF2B5EF4-FFF2-40B4-BE49-F238E27FC236}">
                <a16:creationId xmlns:a16="http://schemas.microsoft.com/office/drawing/2014/main" id="{94459D96-B947-4C7F-8BCA-915F8B07C0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82954" y="5171203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8380B3-619D-E886-51E3-564EC5557E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F350715D-59DD-4CDB-B831-1A4E272827CE}" type="datetime3">
              <a:rPr lang="en-US" smtClean="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14 December 2022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EE1680-3BF9-C5FA-B669-E3C83D71D6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MSFT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A5D90A-B7F3-0485-C715-08C42E3CBE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smtClean="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7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71C302-DC46-D4DE-F76A-135C8A4126E3}"/>
              </a:ext>
            </a:extLst>
          </p:cNvPr>
          <p:cNvSpPr txBox="1"/>
          <p:nvPr/>
        </p:nvSpPr>
        <p:spPr>
          <a:xfrm>
            <a:off x="168464" y="2473843"/>
            <a:ext cx="6462935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Camera Calibration is the process of estimating the intrinsic and extrinsic parameters.</a:t>
            </a:r>
          </a:p>
          <a:p>
            <a:pPr marL="285750" indent="-285750">
              <a:buFont typeface="Arial"/>
              <a:buChar char="•"/>
            </a:pPr>
            <a:endParaRPr lang="en-US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Intrinsic parameters refer to the internal characteristics of the camera, such as focal length, tilt, distortion, and image center</a:t>
            </a:r>
          </a:p>
          <a:p>
            <a:pPr marL="285750" indent="-285750">
              <a:buFont typeface="Arial"/>
              <a:buChar char="•"/>
            </a:pPr>
            <a:endParaRPr lang="en-US">
              <a:solidFill>
                <a:srgbClr val="FFFFFF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>
                <a:solidFill>
                  <a:srgbClr val="FFFFFF"/>
                </a:solidFill>
              </a:rPr>
              <a:t>We use the intrinsic parameters to estimate the pose  of the marker.</a:t>
            </a:r>
          </a:p>
        </p:txBody>
      </p:sp>
    </p:spTree>
    <p:extLst>
      <p:ext uri="{BB962C8B-B14F-4D97-AF65-F5344CB8AC3E}">
        <p14:creationId xmlns:p14="http://schemas.microsoft.com/office/powerpoint/2010/main" val="754774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60B7752B-728D-4CA3-8923-C4F7F7702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AF822E-CAFF-7B58-299F-D870C809AF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7308850" cy="986400"/>
          </a:xfrm>
        </p:spPr>
        <p:txBody>
          <a:bodyPr wrap="square" anchor="ctr">
            <a:normAutofit/>
          </a:bodyPr>
          <a:lstStyle/>
          <a:p>
            <a:r>
              <a:rPr lang="en-US"/>
              <a:t>3D Pose estimation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88392DC7-0988-443B-A0D0-E726C7DB62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83435"/>
            <a:ext cx="12192000" cy="4774564"/>
          </a:xfrm>
          <a:prstGeom prst="rect">
            <a:avLst/>
          </a:prstGeom>
          <a:solidFill>
            <a:schemeClr val="bg2">
              <a:lumMod val="10000"/>
              <a:lumOff val="90000"/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D10C3F-5A7E-BF1C-E7DA-685FCA46B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F350715D-59DD-4CDB-B831-1A4E272827CE}" type="datetime3">
              <a:rPr lang="en-US" smtClean="0"/>
              <a:pPr>
                <a:spcAft>
                  <a:spcPts val="600"/>
                </a:spcAft>
              </a:pPr>
              <a:t>14 December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5F3FF8-82FF-DA02-58DF-07A4F43E64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MSFT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041C7F-39B6-DB56-611A-E1BD51324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  <p:graphicFrame>
        <p:nvGraphicFramePr>
          <p:cNvPr id="42" name="Content Placeholder 2">
            <a:extLst>
              <a:ext uri="{FF2B5EF4-FFF2-40B4-BE49-F238E27FC236}">
                <a16:creationId xmlns:a16="http://schemas.microsoft.com/office/drawing/2014/main" id="{73EA092E-47A0-2F84-E85E-8A9C6910F63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73983416"/>
              </p:ext>
            </p:extLst>
          </p:nvPr>
        </p:nvGraphicFramePr>
        <p:xfrm>
          <a:off x="550863" y="2624135"/>
          <a:ext cx="11090276" cy="34686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950140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Dumbbells on a gym floor">
            <a:extLst>
              <a:ext uri="{FF2B5EF4-FFF2-40B4-BE49-F238E27FC236}">
                <a16:creationId xmlns:a16="http://schemas.microsoft.com/office/drawing/2014/main" id="{983C8AFD-D818-87AA-E548-E505039763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2" b="15042"/>
          <a:stretch/>
        </p:blipFill>
        <p:spPr>
          <a:xfrm>
            <a:off x="20" y="1"/>
            <a:ext cx="1219198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AD4EA4DF-0E7C-4098-86F6-7D0ACAEFC0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7859713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B49DD7-82FD-DD58-EFE0-29DAAAAEE0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430" y="333614"/>
            <a:ext cx="3565524" cy="1550081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1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Frame Transformation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E05BC49-0F00-4C85-9AF5-A0CC5B39C8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B17544-0920-C3C8-06FD-20ECA91FFFF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F350715D-59DD-4CDB-B831-1A4E272827CE}" type="datetime3">
              <a:rPr lang="en-US" smtClean="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14 December 2022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F6CB5D-22D4-52EC-8EA7-2AB51668B3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MSFT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E72B7F-7F2E-1E69-7290-1FC977632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smtClean="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9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  <p:pic>
        <p:nvPicPr>
          <p:cNvPr id="9" name="Picture 9" descr="A picture containing sky, day&#10;&#10;Description automatically generated">
            <a:extLst>
              <a:ext uri="{FF2B5EF4-FFF2-40B4-BE49-F238E27FC236}">
                <a16:creationId xmlns:a16="http://schemas.microsoft.com/office/drawing/2014/main" id="{E3E6BA67-E32A-5E34-DCE5-1C48A2520A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6438" y="110721"/>
            <a:ext cx="6409426" cy="473874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EF76CBF-12CC-BB6A-485E-E89C6CD3AAD0}"/>
              </a:ext>
            </a:extLst>
          </p:cNvPr>
          <p:cNvSpPr txBox="1"/>
          <p:nvPr/>
        </p:nvSpPr>
        <p:spPr>
          <a:xfrm>
            <a:off x="701841" y="2205789"/>
            <a:ext cx="4231105" cy="206210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/>
              <a:t>Our goal is to get the </a:t>
            </a:r>
            <a:r>
              <a:rPr lang="en-US" sz="3200" err="1"/>
              <a:t>transfromation</a:t>
            </a:r>
            <a:r>
              <a:rPr lang="en-US" sz="3200"/>
              <a:t> matrix of the target in robots frame.</a:t>
            </a:r>
          </a:p>
        </p:txBody>
      </p:sp>
      <p:pic>
        <p:nvPicPr>
          <p:cNvPr id="3" name="Picture 6">
            <a:extLst>
              <a:ext uri="{FF2B5EF4-FFF2-40B4-BE49-F238E27FC236}">
                <a16:creationId xmlns:a16="http://schemas.microsoft.com/office/drawing/2014/main" id="{DD11C676-1641-6394-37EA-3DFBD30735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343" y="5509071"/>
            <a:ext cx="9859992" cy="771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95244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3F296A"/>
      </a:dk2>
      <a:lt2>
        <a:srgbClr val="EBEBEB"/>
      </a:lt2>
      <a:accent1>
        <a:srgbClr val="E84574"/>
      </a:accent1>
      <a:accent2>
        <a:srgbClr val="798FF2"/>
      </a:accent2>
      <a:accent3>
        <a:srgbClr val="95C369"/>
      </a:accent3>
      <a:accent4>
        <a:srgbClr val="EE875A"/>
      </a:accent4>
      <a:accent5>
        <a:srgbClr val="C363E8"/>
      </a:accent5>
      <a:accent6>
        <a:srgbClr val="6AADC8"/>
      </a:accent6>
      <a:hlink>
        <a:srgbClr val="FE80C7"/>
      </a:hlink>
      <a:folHlink>
        <a:srgbClr val="FBA3EC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3DFloatVTI">
  <a:themeElements>
    <a:clrScheme name="Float">
      <a:dk1>
        <a:sysClr val="windowText" lastClr="000000"/>
      </a:dk1>
      <a:lt1>
        <a:sysClr val="window" lastClr="FFFFFF"/>
      </a:lt1>
      <a:dk2>
        <a:srgbClr val="1B192E"/>
      </a:dk2>
      <a:lt2>
        <a:srgbClr val="EAE5EB"/>
      </a:lt2>
      <a:accent1>
        <a:srgbClr val="13BE89"/>
      </a:accent1>
      <a:accent2>
        <a:srgbClr val="12B1BF"/>
      </a:accent2>
      <a:accent3>
        <a:srgbClr val="D40AA8"/>
      </a:accent3>
      <a:accent4>
        <a:srgbClr val="B86E62"/>
      </a:accent4>
      <a:accent5>
        <a:srgbClr val="A3A3C1"/>
      </a:accent5>
      <a:accent6>
        <a:srgbClr val="37335B"/>
      </a:accent6>
      <a:hlink>
        <a:srgbClr val="0066FF"/>
      </a:hlink>
      <a:folHlink>
        <a:srgbClr val="666699"/>
      </a:folHlink>
    </a:clrScheme>
    <a:fontScheme name="Float">
      <a:majorFont>
        <a:latin typeface="Walbaum Display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3DFloatVTI" id="{F59BA300-ED19-4B39-9AE3-7882B1DE8B78}" vid="{0FEC63E3-719F-4F50-9F1E-5B8BAF39109A}"/>
    </a:ext>
  </a:extLst>
</a:theme>
</file>

<file path=ppt/theme/theme3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f127b511-05bf-4d49-945c-bd1d5c05064e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3EB185EC143644FB405FFB208488DAB" ma:contentTypeVersion="13" ma:contentTypeDescription="Crée un document." ma:contentTypeScope="" ma:versionID="12044345c368f7dbd041dcd26c10ed37">
  <xsd:schema xmlns:xsd="http://www.w3.org/2001/XMLSchema" xmlns:xs="http://www.w3.org/2001/XMLSchema" xmlns:p="http://schemas.microsoft.com/office/2006/metadata/properties" xmlns:ns3="f127b511-05bf-4d49-945c-bd1d5c05064e" xmlns:ns4="37c28f01-27da-4299-93b2-f8cac89a36ef" targetNamespace="http://schemas.microsoft.com/office/2006/metadata/properties" ma:root="true" ma:fieldsID="fdfacd4dda2161f04fdfb9a05aacb982" ns3:_="" ns4:_="">
    <xsd:import namespace="f127b511-05bf-4d49-945c-bd1d5c05064e"/>
    <xsd:import namespace="37c28f01-27da-4299-93b2-f8cac89a36ef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ServiceDateTaken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127b511-05bf-4d49-945c-bd1d5c05064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9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7c28f01-27da-4299-93b2-f8cac89a36ef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Partagé avec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Partagé avec dé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Partage du hachage d’indicateur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0811A92-D464-4AC4-A396-BA73B10CEEAC}">
  <ds:schemaRefs>
    <ds:schemaRef ds:uri="37c28f01-27da-4299-93b2-f8cac89a36ef"/>
    <ds:schemaRef ds:uri="f127b511-05bf-4d49-945c-bd1d5c05064e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7D4D8DA8-CFA5-466D-8C14-2DC517B95B47}">
  <ds:schemaRefs>
    <ds:schemaRef ds:uri="37c28f01-27da-4299-93b2-f8cac89a36ef"/>
    <ds:schemaRef ds:uri="f127b511-05bf-4d49-945c-bd1d5c05064e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904751AB-E840-446F-8D49-E697067EC887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{8AFD77F2-7A20-49C6-8420-56FC47AB66A1}tf33713516_win32</Template>
  <Application>Microsoft Office PowerPoint</Application>
  <PresentationFormat>Widescreen</PresentationFormat>
  <Slides>21</Slides>
  <Notes>9</Notes>
  <HiddenSlides>0</HiddenSlide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21</vt:i4>
      </vt:variant>
    </vt:vector>
  </HeadingPairs>
  <TitlesOfParts>
    <vt:vector size="24" baseType="lpstr">
      <vt:lpstr>Celestial</vt:lpstr>
      <vt:lpstr>3DFloatVTI</vt:lpstr>
      <vt:lpstr>Crop</vt:lpstr>
      <vt:lpstr>PowerPoint Presentation</vt:lpstr>
      <vt:lpstr>Content:</vt:lpstr>
      <vt:lpstr>Introduction and problem statement</vt:lpstr>
      <vt:lpstr>Timeline</vt:lpstr>
      <vt:lpstr>Organization: </vt:lpstr>
      <vt:lpstr>Architecture of our model:</vt:lpstr>
      <vt:lpstr>Camera calibration</vt:lpstr>
      <vt:lpstr>3D Pose estimation</vt:lpstr>
      <vt:lpstr>Frame Transformation</vt:lpstr>
      <vt:lpstr>Control system</vt:lpstr>
      <vt:lpstr>ROS</vt:lpstr>
      <vt:lpstr>Control loop</vt:lpstr>
      <vt:lpstr>Demo Video Parking</vt:lpstr>
      <vt:lpstr>Visual Servoing</vt:lpstr>
      <vt:lpstr>Obstacle Avoidance</vt:lpstr>
      <vt:lpstr>Obstacle Avoidance</vt:lpstr>
      <vt:lpstr>Challenges</vt:lpstr>
      <vt:lpstr>DRAWBACKS</vt:lpstr>
      <vt:lpstr>Conclusion</vt:lpstr>
      <vt:lpstr>References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Multi-Sensor Fusion and Tracking</dc:title>
  <dc:creator>Zain Bin Sumait</dc:creator>
  <cp:revision>2</cp:revision>
  <dcterms:created xsi:type="dcterms:W3CDTF">2022-12-10T20:28:29Z</dcterms:created>
  <dcterms:modified xsi:type="dcterms:W3CDTF">2022-12-14T08:48:56Z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0x01010063EB185EC143644FB405FFB208488DAB</vt:lpwstr>
  </property>
</Properties>
</file>